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19" r:id="rId1"/>
  </p:sldMasterIdLst>
  <p:notesMasterIdLst>
    <p:notesMasterId r:id="rId59"/>
  </p:notesMasterIdLst>
  <p:sldIdLst>
    <p:sldId id="367" r:id="rId2"/>
    <p:sldId id="375" r:id="rId3"/>
    <p:sldId id="369" r:id="rId4"/>
    <p:sldId id="396" r:id="rId5"/>
    <p:sldId id="397" r:id="rId6"/>
    <p:sldId id="339" r:id="rId7"/>
    <p:sldId id="351" r:id="rId8"/>
    <p:sldId id="290" r:id="rId9"/>
    <p:sldId id="302" r:id="rId10"/>
    <p:sldId id="390" r:id="rId11"/>
    <p:sldId id="272" r:id="rId12"/>
    <p:sldId id="291" r:id="rId13"/>
    <p:sldId id="292" r:id="rId14"/>
    <p:sldId id="400" r:id="rId15"/>
    <p:sldId id="277" r:id="rId16"/>
    <p:sldId id="304" r:id="rId17"/>
    <p:sldId id="378" r:id="rId18"/>
    <p:sldId id="379" r:id="rId19"/>
    <p:sldId id="370" r:id="rId20"/>
    <p:sldId id="371" r:id="rId21"/>
    <p:sldId id="372" r:id="rId22"/>
    <p:sldId id="373" r:id="rId23"/>
    <p:sldId id="374" r:id="rId24"/>
    <p:sldId id="391" r:id="rId25"/>
    <p:sldId id="376" r:id="rId26"/>
    <p:sldId id="258" r:id="rId27"/>
    <p:sldId id="398" r:id="rId28"/>
    <p:sldId id="338" r:id="rId29"/>
    <p:sldId id="399" r:id="rId30"/>
    <p:sldId id="340" r:id="rId31"/>
    <p:sldId id="392" r:id="rId32"/>
    <p:sldId id="395" r:id="rId33"/>
    <p:sldId id="393" r:id="rId34"/>
    <p:sldId id="394" r:id="rId35"/>
    <p:sldId id="349" r:id="rId36"/>
    <p:sldId id="366" r:id="rId37"/>
    <p:sldId id="387" r:id="rId38"/>
    <p:sldId id="388" r:id="rId39"/>
    <p:sldId id="389" r:id="rId40"/>
    <p:sldId id="365" r:id="rId41"/>
    <p:sldId id="336" r:id="rId42"/>
    <p:sldId id="297" r:id="rId43"/>
    <p:sldId id="298" r:id="rId44"/>
    <p:sldId id="299" r:id="rId45"/>
    <p:sldId id="332" r:id="rId46"/>
    <p:sldId id="333" r:id="rId47"/>
    <p:sldId id="337" r:id="rId48"/>
    <p:sldId id="380" r:id="rId49"/>
    <p:sldId id="381" r:id="rId50"/>
    <p:sldId id="382" r:id="rId51"/>
    <p:sldId id="383" r:id="rId52"/>
    <p:sldId id="384" r:id="rId53"/>
    <p:sldId id="385" r:id="rId54"/>
    <p:sldId id="386" r:id="rId55"/>
    <p:sldId id="347" r:id="rId56"/>
    <p:sldId id="313" r:id="rId57"/>
    <p:sldId id="315" r:id="rId58"/>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
      <p:font typeface="Calibri Light" panose="020F0302020204030204" pitchFamily="34" charset="0"/>
      <p:regular r:id="rId64"/>
      <p:italic r:id="rId65"/>
    </p:embeddedFont>
    <p:embeddedFont>
      <p:font typeface="Tahoma" panose="020B0604030504040204" pitchFamily="34" charset="0"/>
      <p:regular r:id="rId66"/>
      <p:bold r:id="rId67"/>
    </p:embeddedFont>
    <p:embeddedFont>
      <p:font typeface="Times" panose="02020603050405020304" pitchFamily="18" charset="0"/>
      <p:regular r:id="rId68"/>
      <p:bold r:id="rId69"/>
      <p:italic r:id="rId70"/>
      <p:boldItalic r:id="rId71"/>
    </p:embeddedFont>
    <p:embeddedFont>
      <p:font typeface="华文行楷" panose="02010800040101010101" pitchFamily="2" charset="-122"/>
      <p:regular r:id="rId72"/>
    </p:embeddedFont>
  </p:embeddedFontLst>
  <p:defaultTextStyle>
    <a:defPPr>
      <a:defRPr lang="zh-CN"/>
    </a:defPPr>
    <a:lvl1pPr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sz="3600" b="1" kern="1200">
        <a:solidFill>
          <a:srgbClr val="FF33CC"/>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3600" b="1" kern="1200">
        <a:solidFill>
          <a:srgbClr val="FF33CC"/>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3600" b="1" kern="1200">
        <a:solidFill>
          <a:srgbClr val="FF33CC"/>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3600" b="1" kern="1200">
        <a:solidFill>
          <a:srgbClr val="FF33CC"/>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3600" b="1" kern="1200">
        <a:solidFill>
          <a:srgbClr val="FF33CC"/>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ABAB"/>
    <a:srgbClr val="EAEAEA"/>
    <a:srgbClr val="339966"/>
    <a:srgbClr val="003300"/>
    <a:srgbClr val="339933"/>
    <a:srgbClr val="B2B2B2"/>
    <a:srgbClr val="D0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86034" autoAdjust="0"/>
  </p:normalViewPr>
  <p:slideViewPr>
    <p:cSldViewPr>
      <p:cViewPr varScale="1">
        <p:scale>
          <a:sx n="74" d="100"/>
          <a:sy n="74" d="100"/>
        </p:scale>
        <p:origin x="630" y="6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notesViewPr>
    <p:cSldViewPr>
      <p:cViewPr varScale="1">
        <p:scale>
          <a:sx n="67" d="100"/>
          <a:sy n="67" d="100"/>
        </p:scale>
        <p:origin x="189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2.fntdata"/></Relationships>
</file>

<file path=ppt/_rels/viewProps.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slide" Target="slides/slide45.xml"/><Relationship Id="rId1"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E951489-4CCB-4649-95E8-63EF629E51D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200" b="0">
                <a:solidFill>
                  <a:schemeClr val="tx1"/>
                </a:solidFill>
                <a:latin typeface="Arial" charset="0"/>
                <a:ea typeface="宋体" pitchFamily="2" charset="-122"/>
              </a:defRPr>
            </a:lvl1pPr>
          </a:lstStyle>
          <a:p>
            <a:pPr>
              <a:defRPr/>
            </a:pPr>
            <a:endParaRPr lang="zh-CN" altLang="en-US"/>
          </a:p>
        </p:txBody>
      </p:sp>
      <p:sp>
        <p:nvSpPr>
          <p:cNvPr id="47107" name="Rectangle 3">
            <a:extLst>
              <a:ext uri="{FF2B5EF4-FFF2-40B4-BE49-F238E27FC236}">
                <a16:creationId xmlns:a16="http://schemas.microsoft.com/office/drawing/2014/main" id="{CCAE5E4B-C6BD-48AD-9DCB-19E2B88677A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chemeClr val="tx1"/>
                </a:solidFill>
                <a:latin typeface="Arial" charset="0"/>
                <a:ea typeface="宋体" pitchFamily="2" charset="-122"/>
              </a:defRPr>
            </a:lvl1pPr>
          </a:lstStyle>
          <a:p>
            <a:pPr>
              <a:defRPr/>
            </a:pPr>
            <a:endParaRPr lang="en-US" altLang="zh-CN"/>
          </a:p>
        </p:txBody>
      </p:sp>
      <p:sp>
        <p:nvSpPr>
          <p:cNvPr id="4100" name="Rectangle 4">
            <a:extLst>
              <a:ext uri="{FF2B5EF4-FFF2-40B4-BE49-F238E27FC236}">
                <a16:creationId xmlns:a16="http://schemas.microsoft.com/office/drawing/2014/main" id="{3542CAC1-119C-4DB1-9312-B548D76C4C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a:extLst>
              <a:ext uri="{FF2B5EF4-FFF2-40B4-BE49-F238E27FC236}">
                <a16:creationId xmlns:a16="http://schemas.microsoft.com/office/drawing/2014/main" id="{4BDE0AAA-D122-4295-AC53-4569C466FBFB}"/>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7110" name="Rectangle 6">
            <a:extLst>
              <a:ext uri="{FF2B5EF4-FFF2-40B4-BE49-F238E27FC236}">
                <a16:creationId xmlns:a16="http://schemas.microsoft.com/office/drawing/2014/main" id="{1C016D77-FD14-41D3-A380-749FFAA3DC0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100000"/>
              </a:lnSpc>
              <a:defRPr sz="1200" b="0">
                <a:solidFill>
                  <a:schemeClr val="tx1"/>
                </a:solidFill>
                <a:latin typeface="Arial" charset="0"/>
                <a:ea typeface="宋体" pitchFamily="2" charset="-122"/>
              </a:defRPr>
            </a:lvl1pPr>
          </a:lstStyle>
          <a:p>
            <a:pPr>
              <a:defRPr/>
            </a:pPr>
            <a:endParaRPr lang="en-US" altLang="zh-CN"/>
          </a:p>
        </p:txBody>
      </p:sp>
      <p:sp>
        <p:nvSpPr>
          <p:cNvPr id="47111" name="Rectangle 7">
            <a:extLst>
              <a:ext uri="{FF2B5EF4-FFF2-40B4-BE49-F238E27FC236}">
                <a16:creationId xmlns:a16="http://schemas.microsoft.com/office/drawing/2014/main" id="{5B6A7CD7-A6C3-4F79-8798-94FA1CD37D3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200" b="0">
                <a:solidFill>
                  <a:schemeClr val="tx1"/>
                </a:solidFill>
                <a:latin typeface="Arial" panose="020B0604020202020204" pitchFamily="34" charset="0"/>
              </a:defRPr>
            </a:lvl1pPr>
          </a:lstStyle>
          <a:p>
            <a:pPr>
              <a:defRPr/>
            </a:pPr>
            <a:fld id="{9F79F16A-FFE8-4435-833A-9E88C9147C4D}"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aike.baidu.com/item/%E5%8D%A1%E5%86%85%E5%9F%BA%C2%B7%E6%A2%85%E9%9A%86%E5%A4%A7%E5%AD%A6"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baike.baidu.com/item/%E9%97%AE%E9%A2%98%E6%B1%82%E8%A7%A3" TargetMode="External"/><Relationship Id="rId4" Type="http://schemas.openxmlformats.org/officeDocument/2006/relationships/hyperlink" Target="https://baike.baidu.com/item/%E5%91%A8%E4%BB%A5%E7%9C%9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A7617628-2359-42B8-BCB7-EDF507F20E7A}"/>
              </a:ext>
            </a:extLst>
          </p:cNvPr>
          <p:cNvSpPr>
            <a:spLocks noGrp="1" noRot="1" noChangeAspect="1" noTextEdit="1"/>
          </p:cNvSpPr>
          <p:nvPr>
            <p:ph type="sldImg"/>
          </p:nvPr>
        </p:nvSpPr>
        <p:spPr>
          <a:ln/>
        </p:spPr>
      </p:sp>
      <p:sp>
        <p:nvSpPr>
          <p:cNvPr id="6147" name="备注占位符 2">
            <a:extLst>
              <a:ext uri="{FF2B5EF4-FFF2-40B4-BE49-F238E27FC236}">
                <a16:creationId xmlns:a16="http://schemas.microsoft.com/office/drawing/2014/main" id="{A5FD9587-717E-45CD-AF31-15CE90032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6148" name="灯片编号占位符 3">
            <a:extLst>
              <a:ext uri="{FF2B5EF4-FFF2-40B4-BE49-F238E27FC236}">
                <a16:creationId xmlns:a16="http://schemas.microsoft.com/office/drawing/2014/main" id="{5BC4398D-EC46-4C59-B12C-19BE3D515C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44095888-36EB-4840-8DDF-C6B162CD1BF6}" type="slidenum">
              <a:rPr lang="zh-CN" altLang="en-US" sz="1200" b="0" smtClean="0">
                <a:solidFill>
                  <a:schemeClr val="tx1"/>
                </a:solidFill>
                <a:latin typeface="Arial" panose="020B0604020202020204" pitchFamily="34" charset="0"/>
              </a:rPr>
              <a:pPr/>
              <a:t>1</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Arial" charset="0"/>
                <a:ea typeface="宋体" pitchFamily="2" charset="-122"/>
                <a:cs typeface="+mn-cs"/>
              </a:rPr>
              <a:t>2006</a:t>
            </a:r>
            <a:r>
              <a:rPr lang="zh-CN" altLang="en-US" sz="1200" b="0" i="0" kern="1200" dirty="0">
                <a:solidFill>
                  <a:schemeClr val="tx1"/>
                </a:solidFill>
                <a:effectLst/>
                <a:latin typeface="Arial" charset="0"/>
                <a:ea typeface="宋体" pitchFamily="2" charset="-122"/>
                <a:cs typeface="+mn-cs"/>
              </a:rPr>
              <a:t>年</a:t>
            </a:r>
            <a:r>
              <a:rPr lang="en-US" altLang="zh-CN" sz="1200" b="0" i="0" kern="1200" dirty="0">
                <a:solidFill>
                  <a:schemeClr val="tx1"/>
                </a:solidFill>
                <a:effectLst/>
                <a:latin typeface="Arial" charset="0"/>
                <a:ea typeface="宋体" pitchFamily="2" charset="-122"/>
                <a:cs typeface="+mn-cs"/>
              </a:rPr>
              <a:t>3</a:t>
            </a:r>
            <a:r>
              <a:rPr lang="zh-CN" altLang="en-US" sz="1200" b="0" i="0" kern="1200" dirty="0">
                <a:solidFill>
                  <a:schemeClr val="tx1"/>
                </a:solidFill>
                <a:effectLst/>
                <a:latin typeface="Arial" charset="0"/>
                <a:ea typeface="宋体" pitchFamily="2" charset="-122"/>
                <a:cs typeface="+mn-cs"/>
              </a:rPr>
              <a:t>月，美国</a:t>
            </a:r>
            <a:r>
              <a:rPr lang="zh-CN" altLang="en-US" sz="1200" b="0" i="0" u="none" strike="noStrike" kern="1200" dirty="0">
                <a:solidFill>
                  <a:schemeClr val="tx1"/>
                </a:solidFill>
                <a:effectLst/>
                <a:latin typeface="Arial" charset="0"/>
                <a:ea typeface="宋体" pitchFamily="2" charset="-122"/>
                <a:cs typeface="+mn-cs"/>
                <a:hlinkClick r:id="rId3"/>
              </a:rPr>
              <a:t>卡内基</a:t>
            </a:r>
            <a:r>
              <a:rPr lang="en-US" altLang="zh-CN" sz="1200" b="0" i="0" u="none" strike="noStrike" kern="1200" dirty="0">
                <a:solidFill>
                  <a:schemeClr val="tx1"/>
                </a:solidFill>
                <a:effectLst/>
                <a:latin typeface="Arial" charset="0"/>
                <a:ea typeface="宋体" pitchFamily="2" charset="-122"/>
                <a:cs typeface="+mn-cs"/>
                <a:hlinkClick r:id="rId3"/>
              </a:rPr>
              <a:t>·</a:t>
            </a:r>
            <a:r>
              <a:rPr lang="zh-CN" altLang="en-US" sz="1200" b="0" i="0" u="none" strike="noStrike" kern="1200" dirty="0">
                <a:solidFill>
                  <a:schemeClr val="tx1"/>
                </a:solidFill>
                <a:effectLst/>
                <a:latin typeface="Arial" charset="0"/>
                <a:ea typeface="宋体" pitchFamily="2" charset="-122"/>
                <a:cs typeface="+mn-cs"/>
                <a:hlinkClick r:id="rId3"/>
              </a:rPr>
              <a:t>梅隆大学</a:t>
            </a:r>
            <a:r>
              <a:rPr lang="zh-CN" altLang="en-US" sz="1200" b="0" i="0" kern="1200" dirty="0">
                <a:solidFill>
                  <a:schemeClr val="tx1"/>
                </a:solidFill>
                <a:effectLst/>
                <a:latin typeface="Arial" charset="0"/>
                <a:ea typeface="宋体" pitchFamily="2" charset="-122"/>
                <a:cs typeface="+mn-cs"/>
              </a:rPr>
              <a:t>计算机科学系主任</a:t>
            </a:r>
            <a:r>
              <a:rPr lang="zh-CN" altLang="en-US" sz="1200" b="0" i="0" u="none" strike="noStrike" kern="1200" dirty="0">
                <a:solidFill>
                  <a:schemeClr val="tx1"/>
                </a:solidFill>
                <a:effectLst/>
                <a:latin typeface="Arial" charset="0"/>
                <a:ea typeface="宋体" pitchFamily="2" charset="-122"/>
                <a:cs typeface="+mn-cs"/>
                <a:hlinkClick r:id="rId4"/>
              </a:rPr>
              <a:t>周以真</a:t>
            </a:r>
            <a:r>
              <a:rPr lang="zh-CN" altLang="en-US" sz="1200" b="0" i="0" kern="1200" dirty="0">
                <a:solidFill>
                  <a:schemeClr val="tx1"/>
                </a:solidFill>
                <a:effectLst/>
                <a:latin typeface="Arial" charset="0"/>
                <a:ea typeface="宋体" pitchFamily="2" charset="-122"/>
                <a:cs typeface="+mn-cs"/>
              </a:rPr>
              <a:t>（</a:t>
            </a:r>
            <a:r>
              <a:rPr lang="en-US" altLang="zh-CN" sz="1200" b="0" i="0" kern="1200" dirty="0">
                <a:solidFill>
                  <a:schemeClr val="tx1"/>
                </a:solidFill>
                <a:effectLst/>
                <a:latin typeface="Arial" charset="0"/>
                <a:ea typeface="宋体" pitchFamily="2" charset="-122"/>
                <a:cs typeface="+mn-cs"/>
              </a:rPr>
              <a:t>Jeannette M. Wing</a:t>
            </a:r>
            <a:r>
              <a:rPr lang="zh-CN" altLang="en-US" sz="1200" b="0" i="0" kern="1200" dirty="0">
                <a:solidFill>
                  <a:schemeClr val="tx1"/>
                </a:solidFill>
                <a:effectLst/>
                <a:latin typeface="Arial" charset="0"/>
                <a:ea typeface="宋体" pitchFamily="2" charset="-122"/>
                <a:cs typeface="+mn-cs"/>
              </a:rPr>
              <a:t>）教授在美国计算机权威期刊</a:t>
            </a:r>
            <a:r>
              <a:rPr lang="en-US" altLang="zh-CN" sz="1200" b="0" i="0" kern="1200" dirty="0">
                <a:solidFill>
                  <a:schemeClr val="tx1"/>
                </a:solidFill>
                <a:effectLst/>
                <a:latin typeface="Arial" charset="0"/>
                <a:ea typeface="宋体" pitchFamily="2" charset="-122"/>
                <a:cs typeface="+mn-cs"/>
              </a:rPr>
              <a:t>《Communications of the ACM》</a:t>
            </a:r>
            <a:r>
              <a:rPr lang="zh-CN" altLang="en-US" sz="1200" b="0" i="0" kern="1200" dirty="0">
                <a:solidFill>
                  <a:schemeClr val="tx1"/>
                </a:solidFill>
                <a:effectLst/>
                <a:latin typeface="Arial" charset="0"/>
                <a:ea typeface="宋体" pitchFamily="2" charset="-122"/>
                <a:cs typeface="+mn-cs"/>
              </a:rPr>
              <a:t>杂志上给出，并定义的计算思维（</a:t>
            </a:r>
            <a:r>
              <a:rPr lang="en-US" altLang="zh-CN" sz="1200" b="0" i="0" kern="1200" dirty="0">
                <a:solidFill>
                  <a:schemeClr val="tx1"/>
                </a:solidFill>
                <a:effectLst/>
                <a:latin typeface="Arial" charset="0"/>
                <a:ea typeface="宋体" pitchFamily="2" charset="-122"/>
                <a:cs typeface="+mn-cs"/>
              </a:rPr>
              <a:t>Computational Thinking</a:t>
            </a:r>
            <a:r>
              <a:rPr lang="zh-CN" altLang="en-US" sz="1200" b="0" i="0" kern="1200" dirty="0">
                <a:solidFill>
                  <a:schemeClr val="tx1"/>
                </a:solidFill>
                <a:effectLst/>
                <a:latin typeface="Arial" charset="0"/>
                <a:ea typeface="宋体" pitchFamily="2" charset="-122"/>
                <a:cs typeface="+mn-cs"/>
              </a:rPr>
              <a:t>）。周教授认为：计算思维是运用计算机科学的基础概念进行</a:t>
            </a:r>
            <a:r>
              <a:rPr lang="zh-CN" altLang="en-US" sz="1200" b="0" i="0" u="none" strike="noStrike" kern="1200" dirty="0">
                <a:solidFill>
                  <a:schemeClr val="tx1"/>
                </a:solidFill>
                <a:effectLst/>
                <a:latin typeface="Arial" charset="0"/>
                <a:ea typeface="宋体" pitchFamily="2" charset="-122"/>
                <a:cs typeface="+mn-cs"/>
                <a:hlinkClick r:id="rId5"/>
              </a:rPr>
              <a:t>问题求解</a:t>
            </a:r>
            <a:r>
              <a:rPr lang="zh-CN" altLang="en-US" sz="1200" b="0" i="0" kern="1200" dirty="0">
                <a:solidFill>
                  <a:schemeClr val="tx1"/>
                </a:solidFill>
                <a:effectLst/>
                <a:latin typeface="Arial" charset="0"/>
                <a:ea typeface="宋体" pitchFamily="2" charset="-122"/>
                <a:cs typeface="+mn-cs"/>
              </a:rPr>
              <a:t>、系统设计、以及人类行为理解等涵盖计算机科学之广度的一系列思维活动。</a:t>
            </a:r>
            <a:endParaRPr lang="zh-CN" altLang="en-US" dirty="0"/>
          </a:p>
        </p:txBody>
      </p:sp>
      <p:sp>
        <p:nvSpPr>
          <p:cNvPr id="4" name="灯片编号占位符 3"/>
          <p:cNvSpPr>
            <a:spLocks noGrp="1"/>
          </p:cNvSpPr>
          <p:nvPr>
            <p:ph type="sldNum" sz="quarter" idx="5"/>
          </p:nvPr>
        </p:nvSpPr>
        <p:spPr/>
        <p:txBody>
          <a:bodyPr/>
          <a:lstStyle/>
          <a:p>
            <a:pPr>
              <a:defRPr/>
            </a:pPr>
            <a:fld id="{9F79F16A-FFE8-4435-833A-9E88C9147C4D}" type="slidenum">
              <a:rPr lang="zh-CN" altLang="en-US" smtClean="0"/>
              <a:pPr>
                <a:defRPr/>
              </a:pPr>
              <a:t>32</a:t>
            </a:fld>
            <a:endParaRPr lang="en-US" altLang="zh-CN"/>
          </a:p>
        </p:txBody>
      </p:sp>
    </p:spTree>
    <p:extLst>
      <p:ext uri="{BB962C8B-B14F-4D97-AF65-F5344CB8AC3E}">
        <p14:creationId xmlns:p14="http://schemas.microsoft.com/office/powerpoint/2010/main" val="210974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C46240C-F3F9-460E-B9C4-F5F8CA73C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F1F0A10-87BA-4D0A-AB37-9ADFFBB80869}" type="slidenum">
              <a:rPr lang="en-US" altLang="zh-CN" smtClean="0">
                <a:ea typeface="MS PGothic" panose="020B0600070205080204" pitchFamily="34" charset="-128"/>
              </a:rPr>
              <a:pPr>
                <a:spcBef>
                  <a:spcPct val="0"/>
                </a:spcBef>
              </a:pPr>
              <a:t>37</a:t>
            </a:fld>
            <a:endParaRPr lang="en-US" altLang="zh-CN">
              <a:ea typeface="MS PGothic" panose="020B0600070205080204" pitchFamily="34" charset="-128"/>
            </a:endParaRPr>
          </a:p>
        </p:txBody>
      </p:sp>
      <p:sp>
        <p:nvSpPr>
          <p:cNvPr id="70659" name="Rectangle 2">
            <a:extLst>
              <a:ext uri="{FF2B5EF4-FFF2-40B4-BE49-F238E27FC236}">
                <a16:creationId xmlns:a16="http://schemas.microsoft.com/office/drawing/2014/main" id="{41C36725-FE00-4A6A-BD95-10BE9C0ACCA9}"/>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44681D24-A731-488C-AB0D-50CB705C55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1B3D8FF-32A2-4E9E-AD5D-A0492E6B99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6BAB346-19BF-47D5-A3F8-32C9FED1AF1D}" type="slidenum">
              <a:rPr lang="en-US" altLang="zh-CN" smtClean="0">
                <a:ea typeface="MS PGothic" panose="020B0600070205080204" pitchFamily="34" charset="-128"/>
              </a:rPr>
              <a:pPr>
                <a:spcBef>
                  <a:spcPct val="0"/>
                </a:spcBef>
              </a:pPr>
              <a:t>38</a:t>
            </a:fld>
            <a:endParaRPr lang="en-US" altLang="zh-CN">
              <a:ea typeface="MS PGothic" panose="020B0600070205080204" pitchFamily="34" charset="-128"/>
            </a:endParaRPr>
          </a:p>
        </p:txBody>
      </p:sp>
      <p:sp>
        <p:nvSpPr>
          <p:cNvPr id="72707" name="Rectangle 2">
            <a:extLst>
              <a:ext uri="{FF2B5EF4-FFF2-40B4-BE49-F238E27FC236}">
                <a16:creationId xmlns:a16="http://schemas.microsoft.com/office/drawing/2014/main" id="{A40F0CA2-6417-4C62-A832-EDAA836F41A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F048B71-A495-428B-B33F-CB7BB89DBE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FEC471D-C282-4ADC-A353-F292E5AFA5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1536336-C362-4B30-9E73-91C33A427F40}" type="slidenum">
              <a:rPr lang="en-US" altLang="zh-CN" smtClean="0">
                <a:ea typeface="MS PGothic" panose="020B0600070205080204" pitchFamily="34" charset="-128"/>
              </a:rPr>
              <a:pPr>
                <a:spcBef>
                  <a:spcPct val="0"/>
                </a:spcBef>
              </a:pPr>
              <a:t>39</a:t>
            </a:fld>
            <a:endParaRPr lang="en-US" altLang="zh-CN">
              <a:ea typeface="MS PGothic" panose="020B0600070205080204" pitchFamily="34" charset="-128"/>
            </a:endParaRPr>
          </a:p>
        </p:txBody>
      </p:sp>
      <p:sp>
        <p:nvSpPr>
          <p:cNvPr id="74755" name="Rectangle 2">
            <a:extLst>
              <a:ext uri="{FF2B5EF4-FFF2-40B4-BE49-F238E27FC236}">
                <a16:creationId xmlns:a16="http://schemas.microsoft.com/office/drawing/2014/main" id="{EE959D8F-BA35-4B45-88D7-CD4D81B3BAB9}"/>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6170E42B-4DA1-4DC3-8896-6605F87B07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BA26452-1A46-421D-BAC9-AA42EBB12D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C8D072E-CE64-4B8B-B882-E3A9C019CDB2}" type="slidenum">
              <a:rPr lang="zh-CN" altLang="en-US" smtClean="0"/>
              <a:pPr>
                <a:spcBef>
                  <a:spcPct val="0"/>
                </a:spcBef>
              </a:pPr>
              <a:t>43</a:t>
            </a:fld>
            <a:endParaRPr lang="en-US" altLang="zh-CN"/>
          </a:p>
        </p:txBody>
      </p:sp>
      <p:sp>
        <p:nvSpPr>
          <p:cNvPr id="41987" name="Rectangle 2">
            <a:extLst>
              <a:ext uri="{FF2B5EF4-FFF2-40B4-BE49-F238E27FC236}">
                <a16:creationId xmlns:a16="http://schemas.microsoft.com/office/drawing/2014/main" id="{E8011296-99DC-4190-A71F-3AE60D2CB77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C8CA7AE5-EF8F-4CA3-9079-632F296DC0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95060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3B9EB80-1866-4C32-BCE8-93DEB87804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4BF9B91-F7DA-4324-9681-65C3B694F55F}" type="slidenum">
              <a:rPr lang="zh-CN" altLang="en-US" smtClean="0"/>
              <a:pPr>
                <a:spcBef>
                  <a:spcPct val="0"/>
                </a:spcBef>
              </a:pPr>
              <a:t>44</a:t>
            </a:fld>
            <a:endParaRPr lang="en-US" altLang="zh-CN"/>
          </a:p>
        </p:txBody>
      </p:sp>
      <p:sp>
        <p:nvSpPr>
          <p:cNvPr id="44035" name="Rectangle 2">
            <a:extLst>
              <a:ext uri="{FF2B5EF4-FFF2-40B4-BE49-F238E27FC236}">
                <a16:creationId xmlns:a16="http://schemas.microsoft.com/office/drawing/2014/main" id="{58CFC52C-E8D1-4B43-ACA8-2C0554AD3E0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81DEADAA-7039-4C1F-A1B4-2A17D53FF2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latin typeface="Arial" panose="020B0604020202020204" pitchFamily="34" charset="0"/>
              </a:rPr>
              <a:t>Printed circuit boards </a:t>
            </a:r>
            <a:r>
              <a:rPr lang="zh-CN" altLang="en-US">
                <a:latin typeface="Arial" panose="020B0604020202020204" pitchFamily="34" charset="0"/>
              </a:rPr>
              <a:t>印刷电路板</a:t>
            </a:r>
          </a:p>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28173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91544B8-DF59-4836-9C80-7BCEE5E846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59F7F33-B1BF-4FCE-A51A-8688B75B7327}" type="slidenum">
              <a:rPr lang="zh-CN" altLang="en-US" smtClean="0"/>
              <a:pPr>
                <a:spcBef>
                  <a:spcPct val="0"/>
                </a:spcBef>
              </a:pPr>
              <a:t>45</a:t>
            </a:fld>
            <a:endParaRPr lang="en-US" altLang="zh-CN"/>
          </a:p>
        </p:txBody>
      </p:sp>
      <p:sp>
        <p:nvSpPr>
          <p:cNvPr id="46083" name="Rectangle 2">
            <a:extLst>
              <a:ext uri="{FF2B5EF4-FFF2-40B4-BE49-F238E27FC236}">
                <a16:creationId xmlns:a16="http://schemas.microsoft.com/office/drawing/2014/main" id="{F587DA73-716F-4840-B2D4-E16C247D1C53}"/>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F3B5FAE-4A53-46D2-BC84-2C1525D8B9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eaLnBrk="1" hangingPunct="1">
              <a:lnSpc>
                <a:spcPct val="110000"/>
              </a:lnSpc>
            </a:pPr>
            <a:r>
              <a:rPr lang="en-US" altLang="zh-CN">
                <a:latin typeface="Arial" panose="020B0604020202020204" pitchFamily="34" charset="0"/>
              </a:rPr>
              <a:t>RISC (Reduced Instruction Set Computer) </a:t>
            </a:r>
            <a:r>
              <a:rPr lang="zh-CN" altLang="en-US">
                <a:latin typeface="Arial" panose="020B0604020202020204" pitchFamily="34" charset="0"/>
              </a:rPr>
              <a:t>精简指令集～</a:t>
            </a:r>
            <a:endParaRPr lang="en-US" altLang="zh-CN">
              <a:latin typeface="Arial" panose="020B0604020202020204" pitchFamily="34" charset="0"/>
            </a:endParaRPr>
          </a:p>
          <a:p>
            <a:pPr lvl="3" eaLnBrk="1" hangingPunct="1">
              <a:lnSpc>
                <a:spcPct val="110000"/>
              </a:lnSpc>
            </a:pPr>
            <a:r>
              <a:rPr lang="en-US" altLang="zh-CN">
                <a:latin typeface="Arial" panose="020B0604020202020204" pitchFamily="34" charset="0"/>
              </a:rPr>
              <a:t>CISC (Complex Instruction Set Computer) </a:t>
            </a:r>
            <a:r>
              <a:rPr lang="zh-CN" altLang="en-US">
                <a:latin typeface="Arial" panose="020B0604020202020204" pitchFamily="34" charset="0"/>
              </a:rPr>
              <a:t>复杂指令集～</a:t>
            </a:r>
            <a:endParaRPr lang="en-US" altLang="zh-CN">
              <a:latin typeface="Arial" panose="020B0604020202020204" pitchFamily="34" charset="0"/>
            </a:endParaRPr>
          </a:p>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231635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3FF3510-99F3-4228-B7AB-CA8B6AE2A2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E54EFD1-052D-4AE8-94CF-FFC71C9F5E3C}" type="slidenum">
              <a:rPr lang="zh-CN" altLang="en-US" smtClean="0"/>
              <a:pPr>
                <a:spcBef>
                  <a:spcPct val="0"/>
                </a:spcBef>
              </a:pPr>
              <a:t>46</a:t>
            </a:fld>
            <a:endParaRPr lang="en-US" altLang="zh-CN"/>
          </a:p>
        </p:txBody>
      </p:sp>
      <p:sp>
        <p:nvSpPr>
          <p:cNvPr id="48131" name="Rectangle 2">
            <a:extLst>
              <a:ext uri="{FF2B5EF4-FFF2-40B4-BE49-F238E27FC236}">
                <a16:creationId xmlns:a16="http://schemas.microsoft.com/office/drawing/2014/main" id="{03102D1C-695F-43D1-8E9F-61D97AED81B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3E34CE5A-4E77-423C-8647-0FF1D388D5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a:latin typeface="Arial" panose="020B0604020202020204" pitchFamily="34" charset="0"/>
              </a:rPr>
              <a:t>SIMD</a:t>
            </a:r>
            <a:r>
              <a:rPr lang="zh-CN" altLang="en-US" b="1">
                <a:latin typeface="Arial" panose="020B0604020202020204" pitchFamily="34" charset="0"/>
              </a:rPr>
              <a:t>：</a:t>
            </a:r>
            <a:r>
              <a:rPr lang="zh-CN" altLang="en-US">
                <a:latin typeface="Arial" panose="020B0604020202020204" pitchFamily="34" charset="0"/>
              </a:rPr>
              <a:t>用一个控制器来控制多个处理器，同时对一组数据（又称“数据向量”）中的每一个分别执行相同的操作来实现空间上的并行性 </a:t>
            </a:r>
            <a:endParaRPr lang="en-US" altLang="zh-CN">
              <a:latin typeface="Arial" panose="020B0604020202020204" pitchFamily="34" charset="0"/>
            </a:endParaRPr>
          </a:p>
          <a:p>
            <a:pPr eaLnBrk="1" hangingPunct="1"/>
            <a:r>
              <a:rPr lang="en-US" altLang="zh-CN" b="1">
                <a:latin typeface="Arial" panose="020B0604020202020204" pitchFamily="34" charset="0"/>
              </a:rPr>
              <a:t>MIMD</a:t>
            </a:r>
            <a:r>
              <a:rPr lang="zh-CN" altLang="en-US" b="1">
                <a:latin typeface="Arial" panose="020B0604020202020204" pitchFamily="34" charset="0"/>
              </a:rPr>
              <a:t>：</a:t>
            </a:r>
            <a:r>
              <a:rPr lang="zh-CN" altLang="en-US">
                <a:latin typeface="Arial" panose="020B0604020202020204" pitchFamily="34" charset="0"/>
              </a:rPr>
              <a:t>使用</a:t>
            </a:r>
            <a:r>
              <a:rPr lang="zh-CN" altLang="en-US" b="1">
                <a:latin typeface="Arial" panose="020B0604020202020204" pitchFamily="34" charset="0"/>
              </a:rPr>
              <a:t>多</a:t>
            </a:r>
            <a:r>
              <a:rPr lang="zh-CN" altLang="en-US">
                <a:latin typeface="Arial" panose="020B0604020202020204" pitchFamily="34" charset="0"/>
              </a:rPr>
              <a:t>个控制器来异步地控制</a:t>
            </a:r>
            <a:r>
              <a:rPr lang="zh-CN" altLang="en-US" b="1">
                <a:latin typeface="Arial" panose="020B0604020202020204" pitchFamily="34" charset="0"/>
              </a:rPr>
              <a:t>多</a:t>
            </a:r>
            <a:r>
              <a:rPr lang="zh-CN" altLang="en-US">
                <a:latin typeface="Arial" panose="020B0604020202020204" pitchFamily="34" charset="0"/>
              </a:rPr>
              <a:t>个处理器，从而实现空间上的并行性。</a:t>
            </a:r>
          </a:p>
          <a:p>
            <a:pPr eaLnBrk="1" hangingPunct="1"/>
            <a:r>
              <a:rPr lang="zh-CN" altLang="en-US">
                <a:latin typeface="Arial" panose="020B0604020202020204" pitchFamily="34" charset="0"/>
              </a:rPr>
              <a:t> </a:t>
            </a:r>
            <a:r>
              <a:rPr lang="en-US" altLang="zh-CN" sz="1400">
                <a:solidFill>
                  <a:srgbClr val="3333FF"/>
                </a:solidFill>
                <a:latin typeface="Arial" panose="020B0604020202020204" pitchFamily="34" charset="0"/>
              </a:rPr>
              <a:t>Parallel architecture </a:t>
            </a:r>
            <a:r>
              <a:rPr lang="zh-CN" altLang="zh-CN" sz="1400">
                <a:solidFill>
                  <a:srgbClr val="3333FF"/>
                </a:solidFill>
                <a:latin typeface="Arial" panose="020B0604020202020204" pitchFamily="34" charset="0"/>
              </a:rPr>
              <a:t>并行</a:t>
            </a:r>
            <a:r>
              <a:rPr lang="zh-CN" altLang="en-US" sz="1400">
                <a:solidFill>
                  <a:srgbClr val="3333FF"/>
                </a:solidFill>
                <a:latin typeface="Arial" panose="020B0604020202020204" pitchFamily="34" charset="0"/>
              </a:rPr>
              <a:t>体系结构</a:t>
            </a:r>
          </a:p>
          <a:p>
            <a:pPr lvl="1" eaLnBrk="1" hangingPunct="1">
              <a:lnSpc>
                <a:spcPct val="110000"/>
              </a:lnSpc>
            </a:pPr>
            <a:r>
              <a:rPr lang="en-US" altLang="zh-CN" b="1">
                <a:latin typeface="Arial" panose="020B0604020202020204" pitchFamily="34" charset="0"/>
              </a:rPr>
              <a:t>SIMD (Single-Instruction Multiple-Data-stream)   </a:t>
            </a:r>
            <a:r>
              <a:rPr lang="zh-CN" altLang="en-US" b="1">
                <a:latin typeface="Arial" panose="020B0604020202020204" pitchFamily="34" charset="0"/>
              </a:rPr>
              <a:t>单指令流多数据流</a:t>
            </a:r>
            <a:endParaRPr lang="en-US" altLang="zh-CN" b="1">
              <a:latin typeface="Arial" panose="020B0604020202020204" pitchFamily="34" charset="0"/>
            </a:endParaRPr>
          </a:p>
          <a:p>
            <a:pPr lvl="1" eaLnBrk="1" hangingPunct="1">
              <a:lnSpc>
                <a:spcPct val="110000"/>
              </a:lnSpc>
            </a:pPr>
            <a:r>
              <a:rPr lang="en-US" altLang="zh-CN" b="1">
                <a:latin typeface="Arial" panose="020B0604020202020204" pitchFamily="34" charset="0"/>
              </a:rPr>
              <a:t>MIMD (Multiple-Instruction Multiple-Data-stream) </a:t>
            </a:r>
            <a:r>
              <a:rPr lang="zh-CN" altLang="en-US" b="1">
                <a:latin typeface="Arial" panose="020B0604020202020204" pitchFamily="34" charset="0"/>
              </a:rPr>
              <a:t>多指令流多数据流</a:t>
            </a:r>
          </a:p>
          <a:p>
            <a:pPr lvl="1" eaLnBrk="1" hangingPunct="1">
              <a:lnSpc>
                <a:spcPct val="110000"/>
              </a:lnSpc>
            </a:pPr>
            <a:endParaRPr lang="zh-CN" altLang="en-US">
              <a:latin typeface="Arial" panose="020B0604020202020204" pitchFamily="34" charset="0"/>
            </a:endParaRPr>
          </a:p>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764485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399B737-EFA0-4E2B-8DDB-1DC5F764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2A03FADD-5D7B-4CDE-88F9-78EA1C154BCC}" type="slidenum">
              <a:rPr lang="en-US" altLang="zh-CN" smtClean="0">
                <a:ea typeface="MS PGothic" panose="020B0600070205080204" pitchFamily="34" charset="-128"/>
              </a:rPr>
              <a:pPr>
                <a:spcBef>
                  <a:spcPct val="0"/>
                </a:spcBef>
              </a:pPr>
              <a:t>48</a:t>
            </a:fld>
            <a:endParaRPr lang="en-US" altLang="zh-CN">
              <a:ea typeface="MS PGothic" panose="020B0600070205080204" pitchFamily="34" charset="-128"/>
            </a:endParaRPr>
          </a:p>
        </p:txBody>
      </p:sp>
      <p:sp>
        <p:nvSpPr>
          <p:cNvPr id="51203" name="Rectangle 2">
            <a:extLst>
              <a:ext uri="{FF2B5EF4-FFF2-40B4-BE49-F238E27FC236}">
                <a16:creationId xmlns:a16="http://schemas.microsoft.com/office/drawing/2014/main" id="{84556D37-B40F-4D75-9AD7-DB3799FD7032}"/>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615A488-D36A-4D33-B6C3-1F04A5BEA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76404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655B6B-8010-4191-8615-0EF6A7433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9C1BA2A-962B-46FF-BDBD-2EC45DF4C7A5}" type="slidenum">
              <a:rPr lang="en-US" altLang="zh-CN" smtClean="0">
                <a:ea typeface="MS PGothic" panose="020B0600070205080204" pitchFamily="34" charset="-128"/>
              </a:rPr>
              <a:pPr>
                <a:spcBef>
                  <a:spcPct val="0"/>
                </a:spcBef>
              </a:pPr>
              <a:t>49</a:t>
            </a:fld>
            <a:endParaRPr lang="en-US" altLang="zh-CN">
              <a:ea typeface="MS PGothic" panose="020B0600070205080204" pitchFamily="34" charset="-128"/>
            </a:endParaRPr>
          </a:p>
        </p:txBody>
      </p:sp>
      <p:sp>
        <p:nvSpPr>
          <p:cNvPr id="53251" name="Rectangle 2">
            <a:extLst>
              <a:ext uri="{FF2B5EF4-FFF2-40B4-BE49-F238E27FC236}">
                <a16:creationId xmlns:a16="http://schemas.microsoft.com/office/drawing/2014/main" id="{CF679EBA-5AD5-4D92-80DE-F41A5BA7843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EAC68C9-3FC9-4364-B82A-FEC2A9BFB6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11118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3691562F-0ACB-4B56-AE7A-975F2577F601}"/>
              </a:ext>
            </a:extLst>
          </p:cNvPr>
          <p:cNvSpPr>
            <a:spLocks noGrp="1" noRot="1" noChangeAspect="1" noTextEdit="1"/>
          </p:cNvSpPr>
          <p:nvPr>
            <p:ph type="sldImg"/>
          </p:nvPr>
        </p:nvSpPr>
        <p:spPr>
          <a:ln/>
        </p:spPr>
      </p:sp>
      <p:sp>
        <p:nvSpPr>
          <p:cNvPr id="9219" name="备注占位符 2">
            <a:extLst>
              <a:ext uri="{FF2B5EF4-FFF2-40B4-BE49-F238E27FC236}">
                <a16:creationId xmlns:a16="http://schemas.microsoft.com/office/drawing/2014/main" id="{6000FA73-E3FE-4359-A5A1-CCB502F135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9220" name="灯片编号占位符 3">
            <a:extLst>
              <a:ext uri="{FF2B5EF4-FFF2-40B4-BE49-F238E27FC236}">
                <a16:creationId xmlns:a16="http://schemas.microsoft.com/office/drawing/2014/main" id="{F19FD3CA-BE1B-4D48-BD1B-35B84A069B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97F7FD93-B270-4698-AFDA-9683B597D329}" type="slidenum">
              <a:rPr lang="zh-CN" altLang="en-US" sz="1200" b="0" smtClean="0">
                <a:solidFill>
                  <a:schemeClr val="tx1"/>
                </a:solidFill>
                <a:latin typeface="Arial" panose="020B0604020202020204" pitchFamily="34" charset="0"/>
              </a:rPr>
              <a:pPr/>
              <a:t>3</a:t>
            </a:fld>
            <a:endParaRPr lang="en-US" altLang="zh-CN" sz="1200" b="0">
              <a:solidFill>
                <a:schemeClr val="tx1"/>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DE94FCC-4DEA-449C-A548-EAD0833846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4848010-FAB0-4DB9-9B4D-CBA191F6E046}" type="slidenum">
              <a:rPr lang="en-US" altLang="zh-CN" smtClean="0">
                <a:ea typeface="MS PGothic" panose="020B0600070205080204" pitchFamily="34" charset="-128"/>
              </a:rPr>
              <a:pPr>
                <a:spcBef>
                  <a:spcPct val="0"/>
                </a:spcBef>
              </a:pPr>
              <a:t>50</a:t>
            </a:fld>
            <a:endParaRPr lang="en-US" altLang="zh-CN">
              <a:ea typeface="MS PGothic" panose="020B0600070205080204" pitchFamily="34" charset="-128"/>
            </a:endParaRPr>
          </a:p>
        </p:txBody>
      </p:sp>
      <p:sp>
        <p:nvSpPr>
          <p:cNvPr id="55299" name="Rectangle 2">
            <a:extLst>
              <a:ext uri="{FF2B5EF4-FFF2-40B4-BE49-F238E27FC236}">
                <a16:creationId xmlns:a16="http://schemas.microsoft.com/office/drawing/2014/main" id="{59031ABA-7B9F-472B-BFD9-F229181D168C}"/>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45EAE00-F1B6-4636-BCBA-B6255B8AB9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41434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88F60E2-9F9E-4C87-A4C3-105C490B90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F821E62-5B13-4CEC-8C9C-7272039561C0}" type="slidenum">
              <a:rPr lang="en-US" altLang="zh-CN" smtClean="0">
                <a:ea typeface="MS PGothic" panose="020B0600070205080204" pitchFamily="34" charset="-128"/>
              </a:rPr>
              <a:pPr>
                <a:spcBef>
                  <a:spcPct val="0"/>
                </a:spcBef>
              </a:pPr>
              <a:t>51</a:t>
            </a:fld>
            <a:endParaRPr lang="en-US" altLang="zh-CN">
              <a:ea typeface="MS PGothic" panose="020B0600070205080204" pitchFamily="34" charset="-128"/>
            </a:endParaRPr>
          </a:p>
        </p:txBody>
      </p:sp>
      <p:sp>
        <p:nvSpPr>
          <p:cNvPr id="57347" name="Rectangle 2">
            <a:extLst>
              <a:ext uri="{FF2B5EF4-FFF2-40B4-BE49-F238E27FC236}">
                <a16:creationId xmlns:a16="http://schemas.microsoft.com/office/drawing/2014/main" id="{17F856B4-A8E5-42E0-AD47-CBFBBE339EB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B21CC61-4784-47C7-B27D-02901ECD99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733422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2451759-13A5-4074-9B37-125465ED1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02684364-51AC-4745-BCFB-84AE048C30EC}" type="slidenum">
              <a:rPr lang="en-US" altLang="zh-CN" smtClean="0">
                <a:ea typeface="MS PGothic" panose="020B0600070205080204" pitchFamily="34" charset="-128"/>
              </a:rPr>
              <a:pPr>
                <a:spcBef>
                  <a:spcPct val="0"/>
                </a:spcBef>
              </a:pPr>
              <a:t>52</a:t>
            </a:fld>
            <a:endParaRPr lang="en-US" altLang="zh-CN">
              <a:ea typeface="MS PGothic" panose="020B0600070205080204" pitchFamily="34" charset="-128"/>
            </a:endParaRPr>
          </a:p>
        </p:txBody>
      </p:sp>
      <p:sp>
        <p:nvSpPr>
          <p:cNvPr id="59395" name="Rectangle 2">
            <a:extLst>
              <a:ext uri="{FF2B5EF4-FFF2-40B4-BE49-F238E27FC236}">
                <a16:creationId xmlns:a16="http://schemas.microsoft.com/office/drawing/2014/main" id="{F79EA4B8-D772-494D-B0D5-92174BA83D2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8DBF964-2DE7-428D-8E1F-802648973C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0662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B800F52-6EBF-4415-88DA-9C351FFD1C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FE042CF-059B-437E-8927-939BAE3A53D4}" type="slidenum">
              <a:rPr lang="en-US" altLang="zh-CN" smtClean="0">
                <a:ea typeface="MS PGothic" panose="020B0600070205080204" pitchFamily="34" charset="-128"/>
              </a:rPr>
              <a:pPr>
                <a:spcBef>
                  <a:spcPct val="0"/>
                </a:spcBef>
              </a:pPr>
              <a:t>53</a:t>
            </a:fld>
            <a:endParaRPr lang="en-US" altLang="zh-CN">
              <a:ea typeface="MS PGothic" panose="020B0600070205080204" pitchFamily="34" charset="-128"/>
            </a:endParaRPr>
          </a:p>
        </p:txBody>
      </p:sp>
      <p:sp>
        <p:nvSpPr>
          <p:cNvPr id="61443" name="Rectangle 2">
            <a:extLst>
              <a:ext uri="{FF2B5EF4-FFF2-40B4-BE49-F238E27FC236}">
                <a16:creationId xmlns:a16="http://schemas.microsoft.com/office/drawing/2014/main" id="{7CDC3E1B-1FFE-4093-A0B3-6490A612AE9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4CE832A-5E0A-4D4E-82C7-DB0176EB9D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349771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F2F9414-C21D-4261-906F-C54F717FD0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1C14E92A-4EC4-4D3F-8868-0CBABFC26A2F}" type="slidenum">
              <a:rPr lang="en-US" altLang="zh-CN" smtClean="0">
                <a:ea typeface="MS PGothic" panose="020B0600070205080204" pitchFamily="34" charset="-128"/>
              </a:rPr>
              <a:pPr>
                <a:spcBef>
                  <a:spcPct val="0"/>
                </a:spcBef>
              </a:pPr>
              <a:t>54</a:t>
            </a:fld>
            <a:endParaRPr lang="en-US" altLang="zh-CN">
              <a:ea typeface="MS PGothic" panose="020B0600070205080204" pitchFamily="34" charset="-128"/>
            </a:endParaRPr>
          </a:p>
        </p:txBody>
      </p:sp>
      <p:sp>
        <p:nvSpPr>
          <p:cNvPr id="63491" name="Rectangle 2">
            <a:extLst>
              <a:ext uri="{FF2B5EF4-FFF2-40B4-BE49-F238E27FC236}">
                <a16:creationId xmlns:a16="http://schemas.microsoft.com/office/drawing/2014/main" id="{07AA6F69-851F-4805-B6E5-E7C8E43E2D95}"/>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D36C0308-23F7-41E6-ADD5-255930235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916800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B3246C4-7EA9-42F6-8D7E-812A528DED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3AEDA9F-1E1A-4C89-B668-41EB13D1F094}" type="slidenum">
              <a:rPr lang="zh-CN" altLang="en-US" smtClean="0"/>
              <a:pPr>
                <a:spcBef>
                  <a:spcPct val="0"/>
                </a:spcBef>
              </a:pPr>
              <a:t>55</a:t>
            </a:fld>
            <a:endParaRPr lang="en-US" altLang="zh-CN"/>
          </a:p>
        </p:txBody>
      </p:sp>
      <p:sp>
        <p:nvSpPr>
          <p:cNvPr id="65539" name="Rectangle 2">
            <a:extLst>
              <a:ext uri="{FF2B5EF4-FFF2-40B4-BE49-F238E27FC236}">
                <a16:creationId xmlns:a16="http://schemas.microsoft.com/office/drawing/2014/main" id="{8849200A-FD5D-444A-8F21-224537E4CBAC}"/>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7CDC2157-DBC6-48F5-83AD-7922A0526B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i="1">
                <a:latin typeface="Arial" panose="020B0604020202020204" pitchFamily="34" charset="0"/>
              </a:rPr>
              <a:t>Hyper text Mark</a:t>
            </a:r>
            <a:r>
              <a:rPr lang="en-US" altLang="zh-CN">
                <a:latin typeface="Arial" panose="020B0604020202020204" pitchFamily="34" charset="0"/>
              </a:rPr>
              <a:t>-up </a:t>
            </a:r>
            <a:r>
              <a:rPr lang="en-US" altLang="zh-CN" i="1">
                <a:latin typeface="Arial" panose="020B0604020202020204" pitchFamily="34" charset="0"/>
              </a:rPr>
              <a:t>Language </a:t>
            </a:r>
            <a:r>
              <a:rPr lang="zh-CN" altLang="en-US">
                <a:latin typeface="Arial" panose="020B0604020202020204" pitchFamily="34" charset="0"/>
              </a:rPr>
              <a:t>超文本标记语言 </a:t>
            </a:r>
            <a:endParaRPr lang="en-US" altLang="zh-CN">
              <a:latin typeface="Arial" panose="020B0604020202020204" pitchFamily="34" charset="0"/>
            </a:endParaRPr>
          </a:p>
        </p:txBody>
      </p:sp>
    </p:spTree>
    <p:extLst>
      <p:ext uri="{BB962C8B-B14F-4D97-AF65-F5344CB8AC3E}">
        <p14:creationId xmlns:p14="http://schemas.microsoft.com/office/powerpoint/2010/main" val="2505178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4C446DF-FCC6-49E1-B39C-DFB34A1C47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8B715319-323A-4B7F-BD99-9CFFB52620D5}" type="slidenum">
              <a:rPr lang="zh-CN" altLang="en-US" smtClean="0"/>
              <a:pPr>
                <a:spcBef>
                  <a:spcPct val="0"/>
                </a:spcBef>
              </a:pPr>
              <a:t>56</a:t>
            </a:fld>
            <a:endParaRPr lang="en-US" altLang="zh-CN"/>
          </a:p>
        </p:txBody>
      </p:sp>
      <p:sp>
        <p:nvSpPr>
          <p:cNvPr id="77827" name="Rectangle 2">
            <a:extLst>
              <a:ext uri="{FF2B5EF4-FFF2-40B4-BE49-F238E27FC236}">
                <a16:creationId xmlns:a16="http://schemas.microsoft.com/office/drawing/2014/main" id="{627BB6E0-5F29-4890-8FD0-EF7F910FBF79}"/>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FEC25D1-10AD-46A9-8816-46349F263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zh-CN" altLang="en-US" sz="8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6E88244-0593-493C-A372-4E2D2E72C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0F1D2BC-1519-4A93-9947-831F4408FCD1}" type="slidenum">
              <a:rPr lang="zh-CN" altLang="en-US" smtClean="0"/>
              <a:pPr>
                <a:spcBef>
                  <a:spcPct val="0"/>
                </a:spcBef>
              </a:pPr>
              <a:t>9</a:t>
            </a:fld>
            <a:endParaRPr lang="en-US" altLang="zh-CN"/>
          </a:p>
        </p:txBody>
      </p:sp>
      <p:sp>
        <p:nvSpPr>
          <p:cNvPr id="14339" name="Rectangle 2">
            <a:extLst>
              <a:ext uri="{FF2B5EF4-FFF2-40B4-BE49-F238E27FC236}">
                <a16:creationId xmlns:a16="http://schemas.microsoft.com/office/drawing/2014/main" id="{BCC2F098-4903-45BA-8CF3-01BA89AE8018}"/>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58B3E527-CE67-4F8C-BDE9-CC1B6C26DC03}"/>
              </a:ext>
            </a:extLst>
          </p:cNvPr>
          <p:cNvSpPr>
            <a:spLocks noGrp="1" noChangeArrowheads="1"/>
          </p:cNvSpPr>
          <p:nvPr>
            <p:ph type="body" idx="1"/>
          </p:nvPr>
        </p:nvSpPr>
        <p:spPr/>
        <p:txBody>
          <a:bodyPr/>
          <a:lstStyle/>
          <a:p>
            <a:pPr eaLnBrk="1" hangingPunct="1">
              <a:defRPr/>
            </a:pPr>
            <a:endParaRPr lang="zh-CN" altLang="en-US">
              <a:solidFill>
                <a:srgbClr val="FFFF00"/>
              </a:solidFill>
              <a:effectLst>
                <a:outerShdw blurRad="38100" dist="38100" dir="2700000" algn="tl">
                  <a:srgbClr val="C0C0C0"/>
                </a:outerShdw>
              </a:effectLs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C264C6F-0EB0-4F18-855A-E6540B7E50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90A1513-6CF3-4D38-B5A7-B9AEA12E7650}" type="slidenum">
              <a:rPr lang="zh-CN" altLang="en-US" smtClean="0"/>
              <a:pPr>
                <a:spcBef>
                  <a:spcPct val="0"/>
                </a:spcBef>
              </a:pPr>
              <a:t>12</a:t>
            </a:fld>
            <a:endParaRPr lang="en-US" altLang="zh-CN"/>
          </a:p>
        </p:txBody>
      </p:sp>
      <p:sp>
        <p:nvSpPr>
          <p:cNvPr id="19459" name="Rectangle 2">
            <a:extLst>
              <a:ext uri="{FF2B5EF4-FFF2-40B4-BE49-F238E27FC236}">
                <a16:creationId xmlns:a16="http://schemas.microsoft.com/office/drawing/2014/main" id="{AD6FAA29-DF41-4A41-8A95-EAB6C6125DD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8638AAC0-588F-46AD-A92D-C18738A0A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4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51464344-3EFB-48DE-AEDC-7FDFF4FAE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1F124F2-1D46-4909-9FFB-78BCA7D13DA4}" type="slidenum">
              <a:rPr lang="zh-CN" altLang="en-US" smtClean="0"/>
              <a:pPr>
                <a:spcBef>
                  <a:spcPct val="0"/>
                </a:spcBef>
              </a:pPr>
              <a:t>13</a:t>
            </a:fld>
            <a:endParaRPr lang="en-US" altLang="zh-CN"/>
          </a:p>
        </p:txBody>
      </p:sp>
      <p:sp>
        <p:nvSpPr>
          <p:cNvPr id="21507" name="Rectangle 2">
            <a:extLst>
              <a:ext uri="{FF2B5EF4-FFF2-40B4-BE49-F238E27FC236}">
                <a16:creationId xmlns:a16="http://schemas.microsoft.com/office/drawing/2014/main" id="{0DFE5469-4AC4-4A2A-A36E-7A614C34960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6D64E8E-E16A-481D-9C58-F328279B24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4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946E6D59-0B1D-4F98-B92A-D71ED8F282D5}"/>
              </a:ext>
            </a:extLst>
          </p:cNvPr>
          <p:cNvSpPr>
            <a:spLocks noGrp="1" noRot="1" noChangeAspect="1" noTextEdit="1"/>
          </p:cNvSpPr>
          <p:nvPr>
            <p:ph type="sldImg"/>
          </p:nvPr>
        </p:nvSpPr>
        <p:spPr>
          <a:ln/>
        </p:spPr>
      </p:sp>
      <p:sp>
        <p:nvSpPr>
          <p:cNvPr id="38915" name="备注占位符 2">
            <a:extLst>
              <a:ext uri="{FF2B5EF4-FFF2-40B4-BE49-F238E27FC236}">
                <a16:creationId xmlns:a16="http://schemas.microsoft.com/office/drawing/2014/main" id="{642883C1-F725-4A5F-B465-586A21902F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
        <p:nvSpPr>
          <p:cNvPr id="38916" name="灯片编号占位符 3">
            <a:extLst>
              <a:ext uri="{FF2B5EF4-FFF2-40B4-BE49-F238E27FC236}">
                <a16:creationId xmlns:a16="http://schemas.microsoft.com/office/drawing/2014/main" id="{C1A1DBDA-B486-407D-869D-5FE6D354CA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F6506089-5AF8-4733-AB3A-9C4414A40AF3}" type="slidenum">
              <a:rPr lang="zh-CN" altLang="en-US" sz="1200" b="0" smtClean="0">
                <a:solidFill>
                  <a:schemeClr val="tx1"/>
                </a:solidFill>
                <a:latin typeface="Arial" panose="020B0604020202020204" pitchFamily="34" charset="0"/>
              </a:rPr>
              <a:pPr/>
              <a:t>15</a:t>
            </a:fld>
            <a:endParaRPr lang="en-US" altLang="zh-CN" sz="1200" b="0">
              <a:solidFill>
                <a:schemeClr val="tx1"/>
              </a:solidFill>
              <a:latin typeface="Arial" panose="020B0604020202020204" pitchFamily="34" charset="0"/>
            </a:endParaRPr>
          </a:p>
        </p:txBody>
      </p:sp>
    </p:spTree>
    <p:extLst>
      <p:ext uri="{BB962C8B-B14F-4D97-AF65-F5344CB8AC3E}">
        <p14:creationId xmlns:p14="http://schemas.microsoft.com/office/powerpoint/2010/main" val="68060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4196A65-B078-46D2-9630-09E78B40F7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F5D94C11-6082-432B-9116-CD48F45F1456}" type="slidenum">
              <a:rPr lang="en-US" altLang="zh-CN" smtClean="0">
                <a:ea typeface="MS PGothic" panose="020B0600070205080204" pitchFamily="34" charset="-128"/>
              </a:rPr>
              <a:pPr>
                <a:spcBef>
                  <a:spcPct val="0"/>
                </a:spcBef>
              </a:pPr>
              <a:t>17</a:t>
            </a:fld>
            <a:endParaRPr lang="en-US" altLang="zh-CN">
              <a:ea typeface="MS PGothic" panose="020B0600070205080204" pitchFamily="34" charset="-128"/>
            </a:endParaRPr>
          </a:p>
        </p:txBody>
      </p:sp>
      <p:sp>
        <p:nvSpPr>
          <p:cNvPr id="24579" name="Rectangle 2">
            <a:extLst>
              <a:ext uri="{FF2B5EF4-FFF2-40B4-BE49-F238E27FC236}">
                <a16:creationId xmlns:a16="http://schemas.microsoft.com/office/drawing/2014/main" id="{CC3A9266-6B35-4D4C-BD0C-D8B61C0642B7}"/>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39DD19B-020B-45AD-9FF9-0D22FD5BAB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EAA8534-A7B6-4C43-8D9D-03BBFF92B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C5C2F17-E584-403F-885D-67B744B1D1C2}" type="slidenum">
              <a:rPr lang="en-US" altLang="zh-CN" smtClean="0">
                <a:ea typeface="MS PGothic" panose="020B0600070205080204" pitchFamily="34" charset="-128"/>
              </a:rPr>
              <a:pPr>
                <a:spcBef>
                  <a:spcPct val="0"/>
                </a:spcBef>
              </a:pPr>
              <a:t>18</a:t>
            </a:fld>
            <a:endParaRPr lang="en-US" altLang="zh-CN">
              <a:ea typeface="MS PGothic" panose="020B0600070205080204" pitchFamily="34" charset="-128"/>
            </a:endParaRPr>
          </a:p>
        </p:txBody>
      </p:sp>
      <p:sp>
        <p:nvSpPr>
          <p:cNvPr id="26627" name="Rectangle 2">
            <a:extLst>
              <a:ext uri="{FF2B5EF4-FFF2-40B4-BE49-F238E27FC236}">
                <a16:creationId xmlns:a16="http://schemas.microsoft.com/office/drawing/2014/main" id="{B951447E-6E7D-43CF-8912-2FBC3D35C9F5}"/>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388FB09-4039-4E51-BF6A-B67F207C3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Arial"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C334483-1CDA-4827-B2AF-1D0D59167D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04D59CD-1B7A-4D61-9972-71C86A531288}" type="slidenum">
              <a:rPr lang="zh-CN" altLang="en-US" smtClean="0"/>
              <a:pPr>
                <a:spcBef>
                  <a:spcPct val="0"/>
                </a:spcBef>
              </a:pPr>
              <a:t>25</a:t>
            </a:fld>
            <a:endParaRPr lang="en-US" altLang="zh-CN"/>
          </a:p>
        </p:txBody>
      </p:sp>
      <p:sp>
        <p:nvSpPr>
          <p:cNvPr id="34819" name="Rectangle 2">
            <a:extLst>
              <a:ext uri="{FF2B5EF4-FFF2-40B4-BE49-F238E27FC236}">
                <a16:creationId xmlns:a16="http://schemas.microsoft.com/office/drawing/2014/main" id="{E20B27A9-8163-4A18-9527-9E2A3F08D20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42B1A91-DE29-4E41-B9DE-09363F00AF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566E89-B7FB-41FD-B61D-A93C967988C0}"/>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E112F9CF-332E-425D-8EF1-EDD7281485F6}"/>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AF5B1275-0778-401B-9C86-7D8A8A1589FB}"/>
              </a:ext>
            </a:extLst>
          </p:cNvPr>
          <p:cNvSpPr>
            <a:spLocks noGrp="1"/>
          </p:cNvSpPr>
          <p:nvPr>
            <p:ph type="sldNum" sz="quarter" idx="12"/>
          </p:nvPr>
        </p:nvSpPr>
        <p:spPr/>
        <p:txBody>
          <a:bodyPr/>
          <a:lstStyle>
            <a:lvl1pPr>
              <a:defRPr/>
            </a:lvl1pPr>
          </a:lstStyle>
          <a:p>
            <a:pPr>
              <a:defRPr/>
            </a:pPr>
            <a:fld id="{1BFD9CC6-8E8B-4A1C-BFE9-D71F0C4F256A}" type="slidenum">
              <a:rPr lang="zh-CN" altLang="en-US"/>
              <a:pPr>
                <a:defRPr/>
              </a:pPr>
              <a:t>‹#›</a:t>
            </a:fld>
            <a:endParaRPr lang="en-US" altLang="zh-CN"/>
          </a:p>
        </p:txBody>
      </p:sp>
    </p:spTree>
    <p:extLst>
      <p:ext uri="{BB962C8B-B14F-4D97-AF65-F5344CB8AC3E}">
        <p14:creationId xmlns:p14="http://schemas.microsoft.com/office/powerpoint/2010/main" val="413816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CDDE659-1878-4C38-B5C3-EE918A2E883B}"/>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F71E3DC7-326C-4A5F-A94E-1213D132ACCD}"/>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1416514C-0E2A-4364-AABA-C5621C8C5593}"/>
              </a:ext>
            </a:extLst>
          </p:cNvPr>
          <p:cNvSpPr>
            <a:spLocks noGrp="1"/>
          </p:cNvSpPr>
          <p:nvPr>
            <p:ph type="sldNum" sz="quarter" idx="12"/>
          </p:nvPr>
        </p:nvSpPr>
        <p:spPr/>
        <p:txBody>
          <a:bodyPr/>
          <a:lstStyle>
            <a:lvl1pPr>
              <a:defRPr/>
            </a:lvl1pPr>
          </a:lstStyle>
          <a:p>
            <a:pPr>
              <a:defRPr/>
            </a:pPr>
            <a:fld id="{25C8F54C-E3AA-4E5B-8588-D005394D1D51}" type="slidenum">
              <a:rPr lang="zh-CN" altLang="en-US"/>
              <a:pPr>
                <a:defRPr/>
              </a:pPr>
              <a:t>‹#›</a:t>
            </a:fld>
            <a:r>
              <a:rPr lang="en-US" altLang="zh-CN"/>
              <a:t>/60</a:t>
            </a:r>
          </a:p>
        </p:txBody>
      </p:sp>
    </p:spTree>
    <p:extLst>
      <p:ext uri="{BB962C8B-B14F-4D97-AF65-F5344CB8AC3E}">
        <p14:creationId xmlns:p14="http://schemas.microsoft.com/office/powerpoint/2010/main" val="105680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08B989-6C5A-4A50-AA98-6BFB9E7339E0}"/>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412EF7F3-5102-4233-A784-D5E36EB4FF06}"/>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7DF8D0DD-9E76-4CD0-ADBC-32555015DFAE}"/>
              </a:ext>
            </a:extLst>
          </p:cNvPr>
          <p:cNvSpPr>
            <a:spLocks noGrp="1"/>
          </p:cNvSpPr>
          <p:nvPr>
            <p:ph type="sldNum" sz="quarter" idx="12"/>
          </p:nvPr>
        </p:nvSpPr>
        <p:spPr/>
        <p:txBody>
          <a:bodyPr/>
          <a:lstStyle>
            <a:lvl1pPr>
              <a:defRPr/>
            </a:lvl1pPr>
          </a:lstStyle>
          <a:p>
            <a:pPr>
              <a:defRPr/>
            </a:pPr>
            <a:fld id="{AB8D2D60-1068-4B85-A5A0-756232EFFB48}" type="slidenum">
              <a:rPr lang="zh-CN" altLang="en-US"/>
              <a:pPr>
                <a:defRPr/>
              </a:pPr>
              <a:t>‹#›</a:t>
            </a:fld>
            <a:r>
              <a:rPr lang="en-US" altLang="zh-CN"/>
              <a:t>/60</a:t>
            </a:r>
          </a:p>
        </p:txBody>
      </p:sp>
    </p:spTree>
    <p:extLst>
      <p:ext uri="{BB962C8B-B14F-4D97-AF65-F5344CB8AC3E}">
        <p14:creationId xmlns:p14="http://schemas.microsoft.com/office/powerpoint/2010/main" val="59015429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60350"/>
            <a:ext cx="7793037" cy="963613"/>
          </a:xfrm>
        </p:spPr>
        <p:txBody>
          <a:bodyPr/>
          <a:lstStyle/>
          <a:p>
            <a:r>
              <a:rPr lang="zh-CN" altLang="en-US"/>
              <a:t>单击此处编辑母版标题样式</a:t>
            </a:r>
          </a:p>
        </p:txBody>
      </p:sp>
      <p:sp>
        <p:nvSpPr>
          <p:cNvPr id="3" name="表格占位符 2"/>
          <p:cNvSpPr>
            <a:spLocks noGrp="1"/>
          </p:cNvSpPr>
          <p:nvPr>
            <p:ph type="tbl" idx="1"/>
          </p:nvPr>
        </p:nvSpPr>
        <p:spPr>
          <a:xfrm>
            <a:off x="611188" y="1484313"/>
            <a:ext cx="8343900" cy="4648200"/>
          </a:xfrm>
        </p:spPr>
        <p:txBody>
          <a:bodyPr rtlCol="0">
            <a:normAutofit/>
          </a:bodyPr>
          <a:lstStyle/>
          <a:p>
            <a:pPr lvl="0"/>
            <a:endParaRPr lang="zh-CN" altLang="en-US" noProof="0"/>
          </a:p>
        </p:txBody>
      </p:sp>
      <p:sp>
        <p:nvSpPr>
          <p:cNvPr id="4" name="日期占位符 3">
            <a:extLst>
              <a:ext uri="{FF2B5EF4-FFF2-40B4-BE49-F238E27FC236}">
                <a16:creationId xmlns:a16="http://schemas.microsoft.com/office/drawing/2014/main" id="{97959AA7-944C-4444-9E2D-F4F7A436F6A3}"/>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30C80248-8AB3-4A5D-8D07-A7A5B1C0A311}"/>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625A5DC5-38F3-4F34-BCDA-CF51FE444B26}"/>
              </a:ext>
            </a:extLst>
          </p:cNvPr>
          <p:cNvSpPr>
            <a:spLocks noGrp="1"/>
          </p:cNvSpPr>
          <p:nvPr>
            <p:ph type="sldNum" sz="quarter" idx="12"/>
          </p:nvPr>
        </p:nvSpPr>
        <p:spPr/>
        <p:txBody>
          <a:bodyPr/>
          <a:lstStyle>
            <a:lvl1pPr>
              <a:defRPr/>
            </a:lvl1pPr>
          </a:lstStyle>
          <a:p>
            <a:pPr>
              <a:defRPr/>
            </a:pPr>
            <a:fld id="{D80DCBCF-8E1D-480E-A38D-7F072709E4B6}" type="slidenum">
              <a:rPr lang="zh-CN" altLang="en-US"/>
              <a:pPr>
                <a:defRPr/>
              </a:pPr>
              <a:t>‹#›</a:t>
            </a:fld>
            <a:r>
              <a:rPr lang="en-US" altLang="zh-CN"/>
              <a:t>/60</a:t>
            </a:r>
          </a:p>
        </p:txBody>
      </p:sp>
    </p:spTree>
    <p:extLst>
      <p:ext uri="{BB962C8B-B14F-4D97-AF65-F5344CB8AC3E}">
        <p14:creationId xmlns:p14="http://schemas.microsoft.com/office/powerpoint/2010/main" val="394309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9B28BB8-15CF-4233-82B6-D7B902E03723}"/>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D9C6375A-436D-4AA9-A12B-D0DF4D4571EB}"/>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C1B2E775-0618-49D9-8015-327A0F05F34A}"/>
              </a:ext>
            </a:extLst>
          </p:cNvPr>
          <p:cNvSpPr>
            <a:spLocks noGrp="1"/>
          </p:cNvSpPr>
          <p:nvPr>
            <p:ph type="sldNum" sz="quarter" idx="12"/>
          </p:nvPr>
        </p:nvSpPr>
        <p:spPr/>
        <p:txBody>
          <a:bodyPr/>
          <a:lstStyle>
            <a:lvl1pPr>
              <a:defRPr/>
            </a:lvl1pPr>
          </a:lstStyle>
          <a:p>
            <a:pPr>
              <a:defRPr/>
            </a:pPr>
            <a:fld id="{E5B1A88E-3B62-4324-84D3-F2304A6D72D0}" type="slidenum">
              <a:rPr lang="zh-CN" altLang="en-US"/>
              <a:pPr>
                <a:defRPr/>
              </a:pPr>
              <a:t>‹#›</a:t>
            </a:fld>
            <a:r>
              <a:rPr lang="en-US" altLang="zh-CN"/>
              <a:t>/60</a:t>
            </a:r>
          </a:p>
        </p:txBody>
      </p:sp>
    </p:spTree>
    <p:extLst>
      <p:ext uri="{BB962C8B-B14F-4D97-AF65-F5344CB8AC3E}">
        <p14:creationId xmlns:p14="http://schemas.microsoft.com/office/powerpoint/2010/main" val="255984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695160F-21F1-433D-AA29-6BA015B86503}"/>
              </a:ext>
            </a:extLst>
          </p:cNvPr>
          <p:cNvSpPr>
            <a:spLocks noGrp="1"/>
          </p:cNvSpPr>
          <p:nvPr>
            <p:ph type="dt" sz="half" idx="10"/>
          </p:nvPr>
        </p:nvSpPr>
        <p:spPr/>
        <p:txBody>
          <a:bodyPr/>
          <a:lstStyle>
            <a:lvl1pPr>
              <a:defRPr/>
            </a:lvl1pPr>
          </a:lstStyle>
          <a:p>
            <a:pPr>
              <a:defRPr/>
            </a:pPr>
            <a:endParaRPr lang="en-US" altLang="zh-CN"/>
          </a:p>
        </p:txBody>
      </p:sp>
      <p:sp>
        <p:nvSpPr>
          <p:cNvPr id="5" name="页脚占位符 4">
            <a:extLst>
              <a:ext uri="{FF2B5EF4-FFF2-40B4-BE49-F238E27FC236}">
                <a16:creationId xmlns:a16="http://schemas.microsoft.com/office/drawing/2014/main" id="{13A603CB-6280-4993-99D9-C110787336F4}"/>
              </a:ext>
            </a:extLst>
          </p:cNvPr>
          <p:cNvSpPr>
            <a:spLocks noGrp="1"/>
          </p:cNvSpPr>
          <p:nvPr>
            <p:ph type="ftr" sz="quarter" idx="11"/>
          </p:nvPr>
        </p:nvSpPr>
        <p:spPr/>
        <p:txBody>
          <a:bodyPr/>
          <a:lstStyle>
            <a:lvl1pPr>
              <a:defRPr/>
            </a:lvl1pPr>
          </a:lstStyle>
          <a:p>
            <a:pPr>
              <a:defRPr/>
            </a:pPr>
            <a:endParaRPr lang="en-US" altLang="zh-CN"/>
          </a:p>
        </p:txBody>
      </p:sp>
      <p:sp>
        <p:nvSpPr>
          <p:cNvPr id="6" name="灯片编号占位符 5">
            <a:extLst>
              <a:ext uri="{FF2B5EF4-FFF2-40B4-BE49-F238E27FC236}">
                <a16:creationId xmlns:a16="http://schemas.microsoft.com/office/drawing/2014/main" id="{32E71441-9A9C-4B3E-889D-415F86A529C9}"/>
              </a:ext>
            </a:extLst>
          </p:cNvPr>
          <p:cNvSpPr>
            <a:spLocks noGrp="1"/>
          </p:cNvSpPr>
          <p:nvPr>
            <p:ph type="sldNum" sz="quarter" idx="12"/>
          </p:nvPr>
        </p:nvSpPr>
        <p:spPr/>
        <p:txBody>
          <a:bodyPr/>
          <a:lstStyle>
            <a:lvl1pPr>
              <a:defRPr/>
            </a:lvl1pPr>
          </a:lstStyle>
          <a:p>
            <a:pPr>
              <a:defRPr/>
            </a:pPr>
            <a:fld id="{6F291E3E-8E14-48DB-868F-8A9362AA92A6}" type="slidenum">
              <a:rPr lang="zh-CN" altLang="en-US"/>
              <a:pPr>
                <a:defRPr/>
              </a:pPr>
              <a:t>‹#›</a:t>
            </a:fld>
            <a:r>
              <a:rPr lang="en-US" altLang="zh-CN"/>
              <a:t>/60</a:t>
            </a:r>
          </a:p>
        </p:txBody>
      </p:sp>
    </p:spTree>
    <p:extLst>
      <p:ext uri="{BB962C8B-B14F-4D97-AF65-F5344CB8AC3E}">
        <p14:creationId xmlns:p14="http://schemas.microsoft.com/office/powerpoint/2010/main" val="284602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975775AA-F2CA-4412-AA55-4EA976B11683}"/>
              </a:ext>
            </a:extLst>
          </p:cNvPr>
          <p:cNvSpPr>
            <a:spLocks noGrp="1"/>
          </p:cNvSpPr>
          <p:nvPr>
            <p:ph type="dt" sz="half" idx="10"/>
          </p:nvPr>
        </p:nvSpPr>
        <p:spPr/>
        <p:txBody>
          <a:bodyPr/>
          <a:lstStyle>
            <a:lvl1pPr>
              <a:defRPr/>
            </a:lvl1pPr>
          </a:lstStyle>
          <a:p>
            <a:pPr>
              <a:defRPr/>
            </a:pPr>
            <a:endParaRPr lang="en-US" altLang="zh-CN"/>
          </a:p>
        </p:txBody>
      </p:sp>
      <p:sp>
        <p:nvSpPr>
          <p:cNvPr id="6" name="页脚占位符 4">
            <a:extLst>
              <a:ext uri="{FF2B5EF4-FFF2-40B4-BE49-F238E27FC236}">
                <a16:creationId xmlns:a16="http://schemas.microsoft.com/office/drawing/2014/main" id="{8A5ACAF0-3245-4A02-8EEE-44FDB685AFA5}"/>
              </a:ext>
            </a:extLst>
          </p:cNvPr>
          <p:cNvSpPr>
            <a:spLocks noGrp="1"/>
          </p:cNvSpPr>
          <p:nvPr>
            <p:ph type="ftr" sz="quarter" idx="11"/>
          </p:nvPr>
        </p:nvSpPr>
        <p:spPr/>
        <p:txBody>
          <a:bodyPr/>
          <a:lstStyle>
            <a:lvl1pPr>
              <a:defRPr/>
            </a:lvl1pPr>
          </a:lstStyle>
          <a:p>
            <a:pPr>
              <a:defRPr/>
            </a:pPr>
            <a:endParaRPr lang="en-US" altLang="zh-CN"/>
          </a:p>
        </p:txBody>
      </p:sp>
      <p:sp>
        <p:nvSpPr>
          <p:cNvPr id="7" name="灯片编号占位符 5">
            <a:extLst>
              <a:ext uri="{FF2B5EF4-FFF2-40B4-BE49-F238E27FC236}">
                <a16:creationId xmlns:a16="http://schemas.microsoft.com/office/drawing/2014/main" id="{2AED10A7-BB6F-4763-BB6B-B3353E62844D}"/>
              </a:ext>
            </a:extLst>
          </p:cNvPr>
          <p:cNvSpPr>
            <a:spLocks noGrp="1"/>
          </p:cNvSpPr>
          <p:nvPr>
            <p:ph type="sldNum" sz="quarter" idx="12"/>
          </p:nvPr>
        </p:nvSpPr>
        <p:spPr/>
        <p:txBody>
          <a:bodyPr/>
          <a:lstStyle>
            <a:lvl1pPr>
              <a:defRPr/>
            </a:lvl1pPr>
          </a:lstStyle>
          <a:p>
            <a:pPr>
              <a:defRPr/>
            </a:pPr>
            <a:fld id="{E912619C-E4A0-4053-A96B-10BF8762E1AE}" type="slidenum">
              <a:rPr lang="zh-CN" altLang="en-US"/>
              <a:pPr>
                <a:defRPr/>
              </a:pPr>
              <a:t>‹#›</a:t>
            </a:fld>
            <a:r>
              <a:rPr lang="en-US" altLang="zh-CN"/>
              <a:t>/60</a:t>
            </a:r>
          </a:p>
        </p:txBody>
      </p:sp>
    </p:spTree>
    <p:extLst>
      <p:ext uri="{BB962C8B-B14F-4D97-AF65-F5344CB8AC3E}">
        <p14:creationId xmlns:p14="http://schemas.microsoft.com/office/powerpoint/2010/main" val="330175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CDAAE9DE-AFDE-40C9-ADFA-8F0F5F3C2669}"/>
              </a:ext>
            </a:extLst>
          </p:cNvPr>
          <p:cNvSpPr>
            <a:spLocks noGrp="1"/>
          </p:cNvSpPr>
          <p:nvPr>
            <p:ph type="dt" sz="half" idx="10"/>
          </p:nvPr>
        </p:nvSpPr>
        <p:spPr/>
        <p:txBody>
          <a:bodyPr/>
          <a:lstStyle>
            <a:lvl1pPr>
              <a:defRPr/>
            </a:lvl1pPr>
          </a:lstStyle>
          <a:p>
            <a:pPr>
              <a:defRPr/>
            </a:pPr>
            <a:endParaRPr lang="en-US" altLang="zh-CN"/>
          </a:p>
        </p:txBody>
      </p:sp>
      <p:sp>
        <p:nvSpPr>
          <p:cNvPr id="8" name="页脚占位符 4">
            <a:extLst>
              <a:ext uri="{FF2B5EF4-FFF2-40B4-BE49-F238E27FC236}">
                <a16:creationId xmlns:a16="http://schemas.microsoft.com/office/drawing/2014/main" id="{75C74E54-E29A-42A6-9444-340BBB3308EC}"/>
              </a:ext>
            </a:extLst>
          </p:cNvPr>
          <p:cNvSpPr>
            <a:spLocks noGrp="1"/>
          </p:cNvSpPr>
          <p:nvPr>
            <p:ph type="ftr" sz="quarter" idx="11"/>
          </p:nvPr>
        </p:nvSpPr>
        <p:spPr/>
        <p:txBody>
          <a:bodyPr/>
          <a:lstStyle>
            <a:lvl1pPr>
              <a:defRPr/>
            </a:lvl1pPr>
          </a:lstStyle>
          <a:p>
            <a:pPr>
              <a:defRPr/>
            </a:pPr>
            <a:endParaRPr lang="en-US" altLang="zh-CN"/>
          </a:p>
        </p:txBody>
      </p:sp>
      <p:sp>
        <p:nvSpPr>
          <p:cNvPr id="9" name="灯片编号占位符 5">
            <a:extLst>
              <a:ext uri="{FF2B5EF4-FFF2-40B4-BE49-F238E27FC236}">
                <a16:creationId xmlns:a16="http://schemas.microsoft.com/office/drawing/2014/main" id="{2859DFFB-8B45-43F1-8BA3-74E3C5107E6A}"/>
              </a:ext>
            </a:extLst>
          </p:cNvPr>
          <p:cNvSpPr>
            <a:spLocks noGrp="1"/>
          </p:cNvSpPr>
          <p:nvPr>
            <p:ph type="sldNum" sz="quarter" idx="12"/>
          </p:nvPr>
        </p:nvSpPr>
        <p:spPr/>
        <p:txBody>
          <a:bodyPr/>
          <a:lstStyle>
            <a:lvl1pPr>
              <a:defRPr/>
            </a:lvl1pPr>
          </a:lstStyle>
          <a:p>
            <a:pPr>
              <a:defRPr/>
            </a:pPr>
            <a:fld id="{2E042F29-32A7-4A3C-8C18-C168005F16D3}" type="slidenum">
              <a:rPr lang="zh-CN" altLang="en-US"/>
              <a:pPr>
                <a:defRPr/>
              </a:pPr>
              <a:t>‹#›</a:t>
            </a:fld>
            <a:r>
              <a:rPr lang="en-US" altLang="zh-CN"/>
              <a:t>/60</a:t>
            </a:r>
          </a:p>
        </p:txBody>
      </p:sp>
    </p:spTree>
    <p:extLst>
      <p:ext uri="{BB962C8B-B14F-4D97-AF65-F5344CB8AC3E}">
        <p14:creationId xmlns:p14="http://schemas.microsoft.com/office/powerpoint/2010/main" val="153660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DF492CBC-BF75-45E6-9F4B-DC8BC8BEB155}"/>
              </a:ext>
            </a:extLst>
          </p:cNvPr>
          <p:cNvSpPr>
            <a:spLocks noGrp="1"/>
          </p:cNvSpPr>
          <p:nvPr>
            <p:ph type="dt" sz="half" idx="10"/>
          </p:nvPr>
        </p:nvSpPr>
        <p:spPr/>
        <p:txBody>
          <a:bodyPr/>
          <a:lstStyle>
            <a:lvl1pPr>
              <a:defRPr/>
            </a:lvl1pPr>
          </a:lstStyle>
          <a:p>
            <a:pPr>
              <a:defRPr/>
            </a:pPr>
            <a:endParaRPr lang="en-US" altLang="zh-CN"/>
          </a:p>
        </p:txBody>
      </p:sp>
      <p:sp>
        <p:nvSpPr>
          <p:cNvPr id="4" name="页脚占位符 4">
            <a:extLst>
              <a:ext uri="{FF2B5EF4-FFF2-40B4-BE49-F238E27FC236}">
                <a16:creationId xmlns:a16="http://schemas.microsoft.com/office/drawing/2014/main" id="{4F126871-D502-4823-95BE-540CF8E53B3E}"/>
              </a:ext>
            </a:extLst>
          </p:cNvPr>
          <p:cNvSpPr>
            <a:spLocks noGrp="1"/>
          </p:cNvSpPr>
          <p:nvPr>
            <p:ph type="ftr" sz="quarter" idx="11"/>
          </p:nvPr>
        </p:nvSpPr>
        <p:spPr/>
        <p:txBody>
          <a:bodyPr/>
          <a:lstStyle>
            <a:lvl1pPr>
              <a:defRPr/>
            </a:lvl1pPr>
          </a:lstStyle>
          <a:p>
            <a:pPr>
              <a:defRPr/>
            </a:pPr>
            <a:endParaRPr lang="en-US" altLang="zh-CN"/>
          </a:p>
        </p:txBody>
      </p:sp>
      <p:sp>
        <p:nvSpPr>
          <p:cNvPr id="5" name="灯片编号占位符 5">
            <a:extLst>
              <a:ext uri="{FF2B5EF4-FFF2-40B4-BE49-F238E27FC236}">
                <a16:creationId xmlns:a16="http://schemas.microsoft.com/office/drawing/2014/main" id="{65A77243-9FC0-49F2-AA56-02071A2DF60C}"/>
              </a:ext>
            </a:extLst>
          </p:cNvPr>
          <p:cNvSpPr>
            <a:spLocks noGrp="1"/>
          </p:cNvSpPr>
          <p:nvPr>
            <p:ph type="sldNum" sz="quarter" idx="12"/>
          </p:nvPr>
        </p:nvSpPr>
        <p:spPr/>
        <p:txBody>
          <a:bodyPr/>
          <a:lstStyle>
            <a:lvl1pPr>
              <a:defRPr/>
            </a:lvl1pPr>
          </a:lstStyle>
          <a:p>
            <a:pPr>
              <a:defRPr/>
            </a:pPr>
            <a:fld id="{ED20B2D1-CCDD-46D3-B96E-DE2DF891565D}" type="slidenum">
              <a:rPr lang="zh-CN" altLang="en-US"/>
              <a:pPr>
                <a:defRPr/>
              </a:pPr>
              <a:t>‹#›</a:t>
            </a:fld>
            <a:r>
              <a:rPr lang="en-US" altLang="zh-CN"/>
              <a:t>/60</a:t>
            </a:r>
          </a:p>
        </p:txBody>
      </p:sp>
    </p:spTree>
    <p:extLst>
      <p:ext uri="{BB962C8B-B14F-4D97-AF65-F5344CB8AC3E}">
        <p14:creationId xmlns:p14="http://schemas.microsoft.com/office/powerpoint/2010/main" val="49959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E875BD98-56F6-4730-A1AE-68FAC89F4637}"/>
              </a:ext>
            </a:extLst>
          </p:cNvPr>
          <p:cNvSpPr>
            <a:spLocks noGrp="1"/>
          </p:cNvSpPr>
          <p:nvPr>
            <p:ph type="dt" sz="half" idx="10"/>
          </p:nvPr>
        </p:nvSpPr>
        <p:spPr/>
        <p:txBody>
          <a:bodyPr/>
          <a:lstStyle>
            <a:lvl1pPr>
              <a:defRPr/>
            </a:lvl1pPr>
          </a:lstStyle>
          <a:p>
            <a:pPr>
              <a:defRPr/>
            </a:pPr>
            <a:endParaRPr lang="en-US" altLang="zh-CN"/>
          </a:p>
        </p:txBody>
      </p:sp>
      <p:sp>
        <p:nvSpPr>
          <p:cNvPr id="3" name="页脚占位符 4">
            <a:extLst>
              <a:ext uri="{FF2B5EF4-FFF2-40B4-BE49-F238E27FC236}">
                <a16:creationId xmlns:a16="http://schemas.microsoft.com/office/drawing/2014/main" id="{CB23E9B6-45F0-4F66-A0F7-4AB27C7969DC}"/>
              </a:ext>
            </a:extLst>
          </p:cNvPr>
          <p:cNvSpPr>
            <a:spLocks noGrp="1"/>
          </p:cNvSpPr>
          <p:nvPr>
            <p:ph type="ftr" sz="quarter" idx="11"/>
          </p:nvPr>
        </p:nvSpPr>
        <p:spPr/>
        <p:txBody>
          <a:bodyPr/>
          <a:lstStyle>
            <a:lvl1pPr>
              <a:defRPr/>
            </a:lvl1pPr>
          </a:lstStyle>
          <a:p>
            <a:pPr>
              <a:defRPr/>
            </a:pPr>
            <a:endParaRPr lang="en-US" altLang="zh-CN"/>
          </a:p>
        </p:txBody>
      </p:sp>
      <p:sp>
        <p:nvSpPr>
          <p:cNvPr id="4" name="灯片编号占位符 5">
            <a:extLst>
              <a:ext uri="{FF2B5EF4-FFF2-40B4-BE49-F238E27FC236}">
                <a16:creationId xmlns:a16="http://schemas.microsoft.com/office/drawing/2014/main" id="{083D5D24-3BF0-4A6D-BEB6-DE173213E988}"/>
              </a:ext>
            </a:extLst>
          </p:cNvPr>
          <p:cNvSpPr>
            <a:spLocks noGrp="1"/>
          </p:cNvSpPr>
          <p:nvPr>
            <p:ph type="sldNum" sz="quarter" idx="12"/>
          </p:nvPr>
        </p:nvSpPr>
        <p:spPr/>
        <p:txBody>
          <a:bodyPr/>
          <a:lstStyle>
            <a:lvl1pPr>
              <a:defRPr/>
            </a:lvl1pPr>
          </a:lstStyle>
          <a:p>
            <a:pPr>
              <a:defRPr/>
            </a:pPr>
            <a:fld id="{5A448C20-D1C0-42AA-852F-C4071F04FB2B}" type="slidenum">
              <a:rPr lang="zh-CN" altLang="en-US"/>
              <a:pPr>
                <a:defRPr/>
              </a:pPr>
              <a:t>‹#›</a:t>
            </a:fld>
            <a:r>
              <a:rPr lang="en-US" altLang="zh-CN"/>
              <a:t>/60</a:t>
            </a:r>
          </a:p>
        </p:txBody>
      </p:sp>
    </p:spTree>
    <p:extLst>
      <p:ext uri="{BB962C8B-B14F-4D97-AF65-F5344CB8AC3E}">
        <p14:creationId xmlns:p14="http://schemas.microsoft.com/office/powerpoint/2010/main" val="134810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2077F66C-B117-429A-A674-16D44F5C1E23}"/>
              </a:ext>
            </a:extLst>
          </p:cNvPr>
          <p:cNvSpPr>
            <a:spLocks noGrp="1"/>
          </p:cNvSpPr>
          <p:nvPr>
            <p:ph type="dt" sz="half" idx="10"/>
          </p:nvPr>
        </p:nvSpPr>
        <p:spPr/>
        <p:txBody>
          <a:bodyPr/>
          <a:lstStyle>
            <a:lvl1pPr>
              <a:defRPr/>
            </a:lvl1pPr>
          </a:lstStyle>
          <a:p>
            <a:pPr>
              <a:defRPr/>
            </a:pPr>
            <a:endParaRPr lang="en-US" altLang="zh-CN"/>
          </a:p>
        </p:txBody>
      </p:sp>
      <p:sp>
        <p:nvSpPr>
          <p:cNvPr id="6" name="页脚占位符 4">
            <a:extLst>
              <a:ext uri="{FF2B5EF4-FFF2-40B4-BE49-F238E27FC236}">
                <a16:creationId xmlns:a16="http://schemas.microsoft.com/office/drawing/2014/main" id="{76612F27-F348-4619-B17A-498116E2999E}"/>
              </a:ext>
            </a:extLst>
          </p:cNvPr>
          <p:cNvSpPr>
            <a:spLocks noGrp="1"/>
          </p:cNvSpPr>
          <p:nvPr>
            <p:ph type="ftr" sz="quarter" idx="11"/>
          </p:nvPr>
        </p:nvSpPr>
        <p:spPr/>
        <p:txBody>
          <a:bodyPr/>
          <a:lstStyle>
            <a:lvl1pPr>
              <a:defRPr/>
            </a:lvl1pPr>
          </a:lstStyle>
          <a:p>
            <a:pPr>
              <a:defRPr/>
            </a:pPr>
            <a:endParaRPr lang="en-US" altLang="zh-CN"/>
          </a:p>
        </p:txBody>
      </p:sp>
      <p:sp>
        <p:nvSpPr>
          <p:cNvPr id="7" name="灯片编号占位符 5">
            <a:extLst>
              <a:ext uri="{FF2B5EF4-FFF2-40B4-BE49-F238E27FC236}">
                <a16:creationId xmlns:a16="http://schemas.microsoft.com/office/drawing/2014/main" id="{4053F022-B58A-4734-BF9B-782C8C4C237F}"/>
              </a:ext>
            </a:extLst>
          </p:cNvPr>
          <p:cNvSpPr>
            <a:spLocks noGrp="1"/>
          </p:cNvSpPr>
          <p:nvPr>
            <p:ph type="sldNum" sz="quarter" idx="12"/>
          </p:nvPr>
        </p:nvSpPr>
        <p:spPr/>
        <p:txBody>
          <a:bodyPr/>
          <a:lstStyle>
            <a:lvl1pPr>
              <a:defRPr/>
            </a:lvl1pPr>
          </a:lstStyle>
          <a:p>
            <a:pPr>
              <a:defRPr/>
            </a:pPr>
            <a:fld id="{8F02B014-2862-48E6-B34F-0E85ADB6DAD4}" type="slidenum">
              <a:rPr lang="zh-CN" altLang="en-US"/>
              <a:pPr>
                <a:defRPr/>
              </a:pPr>
              <a:t>‹#›</a:t>
            </a:fld>
            <a:r>
              <a:rPr lang="en-US" altLang="zh-CN"/>
              <a:t>/60</a:t>
            </a:r>
          </a:p>
        </p:txBody>
      </p:sp>
    </p:spTree>
    <p:extLst>
      <p:ext uri="{BB962C8B-B14F-4D97-AF65-F5344CB8AC3E}">
        <p14:creationId xmlns:p14="http://schemas.microsoft.com/office/powerpoint/2010/main" val="427797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78B88CA-FFA4-46D0-99B1-AA503DB67DDD}"/>
              </a:ext>
            </a:extLst>
          </p:cNvPr>
          <p:cNvSpPr>
            <a:spLocks noGrp="1"/>
          </p:cNvSpPr>
          <p:nvPr>
            <p:ph type="dt" sz="half" idx="10"/>
          </p:nvPr>
        </p:nvSpPr>
        <p:spPr/>
        <p:txBody>
          <a:bodyPr/>
          <a:lstStyle>
            <a:lvl1pPr>
              <a:defRPr/>
            </a:lvl1pPr>
          </a:lstStyle>
          <a:p>
            <a:pPr>
              <a:defRPr/>
            </a:pPr>
            <a:endParaRPr lang="en-US" altLang="zh-CN"/>
          </a:p>
        </p:txBody>
      </p:sp>
      <p:sp>
        <p:nvSpPr>
          <p:cNvPr id="6" name="页脚占位符 4">
            <a:extLst>
              <a:ext uri="{FF2B5EF4-FFF2-40B4-BE49-F238E27FC236}">
                <a16:creationId xmlns:a16="http://schemas.microsoft.com/office/drawing/2014/main" id="{1AF10015-DEC9-4877-A18B-E2EFE8CAE217}"/>
              </a:ext>
            </a:extLst>
          </p:cNvPr>
          <p:cNvSpPr>
            <a:spLocks noGrp="1"/>
          </p:cNvSpPr>
          <p:nvPr>
            <p:ph type="ftr" sz="quarter" idx="11"/>
          </p:nvPr>
        </p:nvSpPr>
        <p:spPr/>
        <p:txBody>
          <a:bodyPr/>
          <a:lstStyle>
            <a:lvl1pPr>
              <a:defRPr/>
            </a:lvl1pPr>
          </a:lstStyle>
          <a:p>
            <a:pPr>
              <a:defRPr/>
            </a:pPr>
            <a:endParaRPr lang="en-US" altLang="zh-CN"/>
          </a:p>
        </p:txBody>
      </p:sp>
      <p:sp>
        <p:nvSpPr>
          <p:cNvPr id="7" name="灯片编号占位符 5">
            <a:extLst>
              <a:ext uri="{FF2B5EF4-FFF2-40B4-BE49-F238E27FC236}">
                <a16:creationId xmlns:a16="http://schemas.microsoft.com/office/drawing/2014/main" id="{D11B3778-D0AE-4A78-89A3-E23B387785AF}"/>
              </a:ext>
            </a:extLst>
          </p:cNvPr>
          <p:cNvSpPr>
            <a:spLocks noGrp="1"/>
          </p:cNvSpPr>
          <p:nvPr>
            <p:ph type="sldNum" sz="quarter" idx="12"/>
          </p:nvPr>
        </p:nvSpPr>
        <p:spPr/>
        <p:txBody>
          <a:bodyPr/>
          <a:lstStyle>
            <a:lvl1pPr>
              <a:defRPr/>
            </a:lvl1pPr>
          </a:lstStyle>
          <a:p>
            <a:pPr>
              <a:defRPr/>
            </a:pPr>
            <a:fld id="{B0908464-C027-4E65-88DD-072DA19640ED}" type="slidenum">
              <a:rPr lang="zh-CN" altLang="en-US"/>
              <a:pPr>
                <a:defRPr/>
              </a:pPr>
              <a:t>‹#›</a:t>
            </a:fld>
            <a:r>
              <a:rPr lang="en-US" altLang="zh-CN"/>
              <a:t>/60</a:t>
            </a:r>
          </a:p>
        </p:txBody>
      </p:sp>
    </p:spTree>
    <p:extLst>
      <p:ext uri="{BB962C8B-B14F-4D97-AF65-F5344CB8AC3E}">
        <p14:creationId xmlns:p14="http://schemas.microsoft.com/office/powerpoint/2010/main" val="399819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4D27DD7F-E56F-47C7-BBC7-8C90411954D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6AF0AA44-2D29-499E-B9C2-D1673146DDC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972BB4-70F9-48AA-9729-7A16C13C288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5" name="页脚占位符 4">
            <a:extLst>
              <a:ext uri="{FF2B5EF4-FFF2-40B4-BE49-F238E27FC236}">
                <a16:creationId xmlns:a16="http://schemas.microsoft.com/office/drawing/2014/main" id="{63AF759F-001C-460E-8D4F-AC344E9AFF8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a:p>
        </p:txBody>
      </p:sp>
      <p:sp>
        <p:nvSpPr>
          <p:cNvPr id="6" name="灯片编号占位符 5">
            <a:extLst>
              <a:ext uri="{FF2B5EF4-FFF2-40B4-BE49-F238E27FC236}">
                <a16:creationId xmlns:a16="http://schemas.microsoft.com/office/drawing/2014/main" id="{D9E7B8D7-A664-4D6D-B850-916AAA0EBE4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400101F-A5D6-4A6A-86EF-419F3303D560}" type="slidenum">
              <a:rPr lang="zh-CN" altLang="en-US"/>
              <a:pPr>
                <a:defRPr/>
              </a:pPr>
              <a:t>‹#›</a:t>
            </a:fld>
            <a:r>
              <a:rPr lang="en-US" altLang="zh-CN"/>
              <a:t>/60</a:t>
            </a:r>
          </a:p>
        </p:txBody>
      </p:sp>
      <p:sp>
        <p:nvSpPr>
          <p:cNvPr id="7" name="Rectangle 14">
            <a:extLst>
              <a:ext uri="{FF2B5EF4-FFF2-40B4-BE49-F238E27FC236}">
                <a16:creationId xmlns:a16="http://schemas.microsoft.com/office/drawing/2014/main" id="{28D19A03-F5E2-4858-89D4-EE73681E6CB5}"/>
              </a:ext>
            </a:extLst>
          </p:cNvPr>
          <p:cNvSpPr>
            <a:spLocks noChangeArrowheads="1"/>
          </p:cNvSpPr>
          <p:nvPr userDrawn="1"/>
        </p:nvSpPr>
        <p:spPr bwMode="auto">
          <a:xfrm>
            <a:off x="6837363" y="-22225"/>
            <a:ext cx="231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eaLnBrk="0" hangingPunct="0">
              <a:defRPr sz="3600" b="1">
                <a:solidFill>
                  <a:srgbClr val="FF33CC"/>
                </a:solidFill>
                <a:latin typeface="Tahoma" panose="020B0604030504040204" pitchFamily="34" charset="0"/>
                <a:ea typeface="宋体" panose="02010600030101010101" pitchFamily="2" charset="-122"/>
              </a:defRPr>
            </a:lvl1pPr>
            <a:lvl2pPr marL="742950" indent="-285750" eaLnBrk="0" hangingPunct="0">
              <a:defRPr sz="3600" b="1">
                <a:solidFill>
                  <a:srgbClr val="FF33CC"/>
                </a:solidFill>
                <a:latin typeface="Tahoma" panose="020B0604030504040204" pitchFamily="34" charset="0"/>
                <a:ea typeface="宋体" panose="02010600030101010101" pitchFamily="2" charset="-122"/>
              </a:defRPr>
            </a:lvl2pPr>
            <a:lvl3pPr marL="1143000" indent="-228600" eaLnBrk="0" hangingPunct="0">
              <a:defRPr sz="3600" b="1">
                <a:solidFill>
                  <a:srgbClr val="FF33CC"/>
                </a:solidFill>
                <a:latin typeface="Tahoma" panose="020B0604030504040204" pitchFamily="34" charset="0"/>
                <a:ea typeface="宋体" panose="02010600030101010101" pitchFamily="2" charset="-122"/>
              </a:defRPr>
            </a:lvl3pPr>
            <a:lvl4pPr marL="1600200" indent="-228600" eaLnBrk="0" hangingPunct="0">
              <a:defRPr sz="3600" b="1">
                <a:solidFill>
                  <a:srgbClr val="FF33CC"/>
                </a:solidFill>
                <a:latin typeface="Tahoma" panose="020B0604030504040204" pitchFamily="34" charset="0"/>
                <a:ea typeface="宋体" panose="02010600030101010101" pitchFamily="2" charset="-122"/>
              </a:defRPr>
            </a:lvl4pPr>
            <a:lvl5pPr marL="2057400" indent="-228600" eaLnBrk="0" hangingPunct="0">
              <a:defRPr sz="3600" b="1">
                <a:solidFill>
                  <a:srgbClr val="FF33CC"/>
                </a:solidFill>
                <a:latin typeface="Tahoma" panose="020B0604030504040204" pitchFamily="34" charset="0"/>
                <a:ea typeface="宋体" panose="02010600030101010101" pitchFamily="2" charset="-122"/>
              </a:defRPr>
            </a:lvl5pPr>
            <a:lvl6pPr marL="25146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r" eaLnBrk="1" hangingPunct="1">
              <a:lnSpc>
                <a:spcPct val="120000"/>
              </a:lnSpc>
              <a:defRPr/>
            </a:pPr>
            <a:r>
              <a:rPr lang="en-US" altLang="zh-CN" sz="1000" b="0">
                <a:solidFill>
                  <a:srgbClr val="C0C0C0"/>
                </a:solidFill>
              </a:rPr>
              <a:t>Computer Science Illuminated</a:t>
            </a:r>
          </a:p>
          <a:p>
            <a:pPr algn="r" eaLnBrk="1" hangingPunct="1">
              <a:lnSpc>
                <a:spcPct val="120000"/>
              </a:lnSpc>
              <a:defRPr/>
            </a:pPr>
            <a:r>
              <a:rPr lang="en-US" altLang="zh-CN" sz="1000" b="0">
                <a:solidFill>
                  <a:srgbClr val="C0C0C0"/>
                </a:solidFill>
              </a:rPr>
              <a:t>《</a:t>
            </a:r>
            <a:r>
              <a:rPr lang="zh-CN" altLang="en-US" sz="1000" b="0">
                <a:solidFill>
                  <a:srgbClr val="C0C0C0"/>
                </a:solidFill>
              </a:rPr>
              <a:t>计算机科学导论</a:t>
            </a:r>
            <a:r>
              <a:rPr lang="en-US" altLang="zh-CN" sz="1000" b="0">
                <a:solidFill>
                  <a:srgbClr val="C0C0C0"/>
                </a:solidFill>
              </a:rPr>
              <a:t>》</a:t>
            </a:r>
            <a:r>
              <a:rPr lang="zh-CN" altLang="en-US" sz="1000" b="0">
                <a:solidFill>
                  <a:srgbClr val="C0C0C0"/>
                </a:solidFill>
              </a:rPr>
              <a:t>课程组</a:t>
            </a:r>
          </a:p>
        </p:txBody>
      </p:sp>
    </p:spTree>
  </p:cSld>
  <p:clrMap bg1="lt1" tx1="dk1" bg2="lt2" tx2="dk2" accent1="accent1" accent2="accent2" accent3="accent3" accent4="accent4" accent5="accent5" accent6="accent6" hlink="hlink" folHlink="folHlink"/>
  <p:sldLayoutIdLst>
    <p:sldLayoutId id="2147483759" r:id="rId1"/>
    <p:sldLayoutId id="2147483749" r:id="rId2"/>
    <p:sldLayoutId id="2147483760"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moodle.scnu.edu.c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moodle.scnu.edu.cn/course/view.php?id=4906"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1402576-09DC-416B-A182-2DF1CC8BF57B}"/>
              </a:ext>
            </a:extLst>
          </p:cNvPr>
          <p:cNvSpPr>
            <a:spLocks noGrp="1" noChangeArrowheads="1"/>
          </p:cNvSpPr>
          <p:nvPr>
            <p:ph type="ctrTitle"/>
          </p:nvPr>
        </p:nvSpPr>
        <p:spPr>
          <a:xfrm>
            <a:off x="827584" y="1976374"/>
            <a:ext cx="7772400" cy="1462087"/>
          </a:xfrm>
        </p:spPr>
        <p:txBody>
          <a:bodyPr rtlCol="0">
            <a:normAutofit fontScale="90000"/>
          </a:bodyPr>
          <a:lstStyle/>
          <a:p>
            <a:pPr eaLnBrk="1" fontAlgn="auto" hangingPunct="1">
              <a:spcAft>
                <a:spcPts val="0"/>
              </a:spcAft>
              <a:defRPr/>
            </a:pPr>
            <a:br>
              <a:rPr lang="en-US" altLang="zh-CN" sz="2800" dirty="0"/>
            </a:br>
            <a:r>
              <a:rPr lang="en-US" altLang="zh-CN" sz="2800" dirty="0"/>
              <a:t> </a:t>
            </a:r>
            <a:r>
              <a:rPr lang="en-US" altLang="en-US" sz="4000" i="1" dirty="0"/>
              <a:t>Computer Science Illuminated</a:t>
            </a:r>
            <a:br>
              <a:rPr lang="en-US" altLang="zh-CN" sz="4000" i="1" dirty="0"/>
            </a:br>
            <a:r>
              <a:rPr lang="zh-CN" altLang="en-US" dirty="0"/>
              <a:t>计算机科学技术导论</a:t>
            </a:r>
            <a:br>
              <a:rPr lang="en-US" altLang="zh-CN" dirty="0"/>
            </a:br>
            <a:r>
              <a:rPr lang="en-US" altLang="zh-CN" dirty="0"/>
              <a:t>(</a:t>
            </a:r>
            <a:r>
              <a:rPr lang="en-US" altLang="zh-CN" sz="4000" dirty="0"/>
              <a:t>Introduction to Computer Science and Technology)</a:t>
            </a:r>
            <a:endParaRPr lang="zh-CN" altLang="en-US" sz="4000" dirty="0"/>
          </a:p>
        </p:txBody>
      </p:sp>
      <p:sp>
        <p:nvSpPr>
          <p:cNvPr id="5123" name="Rectangle 3">
            <a:extLst>
              <a:ext uri="{FF2B5EF4-FFF2-40B4-BE49-F238E27FC236}">
                <a16:creationId xmlns:a16="http://schemas.microsoft.com/office/drawing/2014/main" id="{B0B58980-8CA4-4DB8-974A-432E8DF71C31}"/>
              </a:ext>
            </a:extLst>
          </p:cNvPr>
          <p:cNvSpPr>
            <a:spLocks noGrp="1" noChangeArrowheads="1"/>
          </p:cNvSpPr>
          <p:nvPr>
            <p:ph type="subTitle" idx="1"/>
          </p:nvPr>
        </p:nvSpPr>
        <p:spPr>
          <a:xfrm>
            <a:off x="1115616" y="3450671"/>
            <a:ext cx="6400800" cy="1752600"/>
          </a:xfrm>
        </p:spPr>
        <p:txBody>
          <a:bodyPr/>
          <a:lstStyle/>
          <a:p>
            <a:pPr eaLnBrk="1" hangingPunct="1"/>
            <a:r>
              <a:rPr lang="zh-CN" altLang="en-US" dirty="0"/>
              <a:t>沈映珊副教授</a:t>
            </a:r>
          </a:p>
          <a:p>
            <a:pPr eaLnBrk="1" hangingPunct="1"/>
            <a:r>
              <a:rPr lang="en-US" altLang="zh-CN" dirty="0"/>
              <a:t>shenys@m.scnu.edu.cn</a:t>
            </a:r>
          </a:p>
        </p:txBody>
      </p:sp>
      <p:pic>
        <p:nvPicPr>
          <p:cNvPr id="5124" name="Picture 4">
            <a:extLst>
              <a:ext uri="{FF2B5EF4-FFF2-40B4-BE49-F238E27FC236}">
                <a16:creationId xmlns:a16="http://schemas.microsoft.com/office/drawing/2014/main" id="{F2D9D46C-DA34-4EEC-B5DE-C24388AC7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33375"/>
            <a:ext cx="3095626" cy="838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lgn="ctr">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a:extLst>
              <a:ext uri="{FF2B5EF4-FFF2-40B4-BE49-F238E27FC236}">
                <a16:creationId xmlns:a16="http://schemas.microsoft.com/office/drawing/2014/main" id="{37E33484-8182-4384-BBE0-F50DC2708CD6}"/>
              </a:ext>
            </a:extLst>
          </p:cNvPr>
          <p:cNvPicPr>
            <a:picLocks noChangeAspect="1"/>
          </p:cNvPicPr>
          <p:nvPr/>
        </p:nvPicPr>
        <p:blipFill>
          <a:blip r:embed="rId4"/>
          <a:stretch>
            <a:fillRect/>
          </a:stretch>
        </p:blipFill>
        <p:spPr>
          <a:xfrm>
            <a:off x="7090289" y="4584690"/>
            <a:ext cx="1876190" cy="1895238"/>
          </a:xfrm>
          <a:prstGeom prst="rect">
            <a:avLst/>
          </a:prstGeom>
        </p:spPr>
      </p:pic>
      <p:sp>
        <p:nvSpPr>
          <p:cNvPr id="3" name="文本框 2">
            <a:extLst>
              <a:ext uri="{FF2B5EF4-FFF2-40B4-BE49-F238E27FC236}">
                <a16:creationId xmlns:a16="http://schemas.microsoft.com/office/drawing/2014/main" id="{3B49D44C-45CF-446F-AEBC-19D8C4C267E4}"/>
              </a:ext>
            </a:extLst>
          </p:cNvPr>
          <p:cNvSpPr txBox="1"/>
          <p:nvPr/>
        </p:nvSpPr>
        <p:spPr>
          <a:xfrm>
            <a:off x="7625869" y="6498763"/>
            <a:ext cx="805029" cy="338554"/>
          </a:xfrm>
          <a:prstGeom prst="rect">
            <a:avLst/>
          </a:prstGeom>
          <a:noFill/>
        </p:spPr>
        <p:txBody>
          <a:bodyPr wrap="none" rtlCol="0">
            <a:spAutoFit/>
          </a:bodyPr>
          <a:lstStyle/>
          <a:p>
            <a:r>
              <a:rPr lang="zh-CN" altLang="en-US" sz="1600" dirty="0">
                <a:solidFill>
                  <a:schemeClr val="tx1"/>
                </a:solidFill>
              </a:rPr>
              <a:t>公众号</a:t>
            </a:r>
          </a:p>
        </p:txBody>
      </p:sp>
      <p:pic>
        <p:nvPicPr>
          <p:cNvPr id="7" name="图片 6">
            <a:extLst>
              <a:ext uri="{FF2B5EF4-FFF2-40B4-BE49-F238E27FC236}">
                <a16:creationId xmlns:a16="http://schemas.microsoft.com/office/drawing/2014/main" id="{BA46F929-0D1B-4197-83DE-E8B61D6BD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943" y="4438128"/>
            <a:ext cx="2018200" cy="2018200"/>
          </a:xfrm>
          <a:prstGeom prst="rect">
            <a:avLst/>
          </a:prstGeom>
        </p:spPr>
      </p:pic>
      <p:sp>
        <p:nvSpPr>
          <p:cNvPr id="9" name="文本框 8">
            <a:extLst>
              <a:ext uri="{FF2B5EF4-FFF2-40B4-BE49-F238E27FC236}">
                <a16:creationId xmlns:a16="http://schemas.microsoft.com/office/drawing/2014/main" id="{DE425A4C-7913-4DB0-AE09-D6ABF0F3CE58}"/>
              </a:ext>
            </a:extLst>
          </p:cNvPr>
          <p:cNvSpPr txBox="1"/>
          <p:nvPr/>
        </p:nvSpPr>
        <p:spPr>
          <a:xfrm>
            <a:off x="436421" y="6479928"/>
            <a:ext cx="1802206" cy="400110"/>
          </a:xfrm>
          <a:prstGeom prst="rect">
            <a:avLst/>
          </a:prstGeom>
          <a:noFill/>
        </p:spPr>
        <p:txBody>
          <a:bodyPr wrap="square" rtlCol="0">
            <a:spAutoFit/>
          </a:bodyPr>
          <a:lstStyle/>
          <a:p>
            <a:r>
              <a:rPr lang="zh-CN" altLang="en-US" sz="2000" dirty="0"/>
              <a:t>学习平台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9B3DBF5-8D6D-414F-8577-DF7BBC8FD1A4}"/>
              </a:ext>
            </a:extLst>
          </p:cNvPr>
          <p:cNvSpPr>
            <a:spLocks noGrp="1"/>
          </p:cNvSpPr>
          <p:nvPr>
            <p:ph type="sldNum" sz="quarter" idx="12"/>
          </p:nvPr>
        </p:nvSpPr>
        <p:spPr/>
        <p:txBody>
          <a:bodyPr/>
          <a:lstStyle/>
          <a:p>
            <a:pPr>
              <a:defRPr/>
            </a:pPr>
            <a:fld id="{221EAF85-CD06-462A-997E-41300C420AEF}" type="slidenum">
              <a:rPr lang="zh-CN" altLang="en-US"/>
              <a:pPr>
                <a:defRPr/>
              </a:pPr>
              <a:t>10</a:t>
            </a:fld>
            <a:r>
              <a:rPr lang="en-US" altLang="zh-CN"/>
              <a:t>/60</a:t>
            </a:r>
          </a:p>
        </p:txBody>
      </p:sp>
      <p:pic>
        <p:nvPicPr>
          <p:cNvPr id="16387" name="Picture 5" descr="65739_FMxx_Onion.jpg">
            <a:extLst>
              <a:ext uri="{FF2B5EF4-FFF2-40B4-BE49-F238E27FC236}">
                <a16:creationId xmlns:a16="http://schemas.microsoft.com/office/drawing/2014/main" id="{3C0FC6AF-18D1-40A2-89A1-AF7A2385DE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1075" y="333375"/>
            <a:ext cx="5967413"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78DAF1EE-5A30-4517-8E68-B641A3CFB6B1}"/>
              </a:ext>
            </a:extLst>
          </p:cNvPr>
          <p:cNvSpPr txBox="1">
            <a:spLocks noChangeArrowheads="1"/>
          </p:cNvSpPr>
          <p:nvPr/>
        </p:nvSpPr>
        <p:spPr>
          <a:xfrm>
            <a:off x="107950" y="404664"/>
            <a:ext cx="7886700" cy="1325562"/>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pPr eaLnBrk="1" hangingPunct="1"/>
            <a:r>
              <a:rPr lang="en-US" altLang="zh-CN" b="0" dirty="0"/>
              <a:t>Layers of a Computing System</a:t>
            </a:r>
            <a:endParaRPr lang="zh-CN" altLang="en-US" b="0" dirty="0"/>
          </a:p>
        </p:txBody>
      </p:sp>
      <p:sp>
        <p:nvSpPr>
          <p:cNvPr id="6" name="Rectangle 3">
            <a:extLst>
              <a:ext uri="{FF2B5EF4-FFF2-40B4-BE49-F238E27FC236}">
                <a16:creationId xmlns:a16="http://schemas.microsoft.com/office/drawing/2014/main" id="{DBC5E551-FFF2-49F2-BA19-8AA80015429B}"/>
              </a:ext>
            </a:extLst>
          </p:cNvPr>
          <p:cNvSpPr txBox="1">
            <a:spLocks noChangeArrowheads="1"/>
          </p:cNvSpPr>
          <p:nvPr/>
        </p:nvSpPr>
        <p:spPr>
          <a:xfrm>
            <a:off x="107950" y="1412875"/>
            <a:ext cx="8343900" cy="1368425"/>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eaLnBrk="1" hangingPunct="1">
              <a:spcBef>
                <a:spcPct val="10000"/>
              </a:spcBef>
            </a:pPr>
            <a:r>
              <a:rPr lang="en-US" altLang="zh-CN" sz="3200" b="0"/>
              <a:t>A computing system can be divided into layers:</a:t>
            </a:r>
            <a:endParaRPr lang="zh-CN" altLang="en-US" sz="1800" b="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a:extLst>
              <a:ext uri="{FF2B5EF4-FFF2-40B4-BE49-F238E27FC236}">
                <a16:creationId xmlns:a16="http://schemas.microsoft.com/office/drawing/2014/main" id="{40B7CFB0-2A7E-4949-B98E-9F1A2B02F6EE}"/>
              </a:ext>
            </a:extLst>
          </p:cNvPr>
          <p:cNvSpPr>
            <a:spLocks noGrp="1" noChangeArrowheads="1"/>
          </p:cNvSpPr>
          <p:nvPr>
            <p:ph type="title"/>
          </p:nvPr>
        </p:nvSpPr>
        <p:spPr>
          <a:xfrm>
            <a:off x="342900" y="122238"/>
            <a:ext cx="7886700" cy="1327150"/>
          </a:xfrm>
        </p:spPr>
        <p:txBody>
          <a:bodyPr/>
          <a:lstStyle/>
          <a:p>
            <a:pPr eaLnBrk="1" hangingPunct="1"/>
            <a:r>
              <a:rPr lang="en-US" altLang="zh-CN"/>
              <a:t>Layers of a Computing System</a:t>
            </a:r>
          </a:p>
        </p:txBody>
      </p:sp>
      <p:sp>
        <p:nvSpPr>
          <p:cNvPr id="17411" name="灯片编号占位符 4">
            <a:extLst>
              <a:ext uri="{FF2B5EF4-FFF2-40B4-BE49-F238E27FC236}">
                <a16:creationId xmlns:a16="http://schemas.microsoft.com/office/drawing/2014/main" id="{62A3598D-7111-4D53-BE94-1085692016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F03F8FF7-F254-4AD4-934E-8897700ABCE2}" type="slidenum">
              <a:rPr lang="zh-CN" altLang="en-US" sz="1400" smtClean="0">
                <a:solidFill>
                  <a:srgbClr val="C0C0C0"/>
                </a:solidFill>
              </a:rPr>
              <a:pPr/>
              <a:t>11</a:t>
            </a:fld>
            <a:r>
              <a:rPr lang="en-US" altLang="zh-CN" sz="1400">
                <a:solidFill>
                  <a:srgbClr val="C0C0C0"/>
                </a:solidFill>
              </a:rPr>
              <a:t>/60</a:t>
            </a:r>
          </a:p>
        </p:txBody>
      </p:sp>
      <p:sp>
        <p:nvSpPr>
          <p:cNvPr id="17412" name="Text Box 2">
            <a:extLst>
              <a:ext uri="{FF2B5EF4-FFF2-40B4-BE49-F238E27FC236}">
                <a16:creationId xmlns:a16="http://schemas.microsoft.com/office/drawing/2014/main" id="{4436ED92-5886-4EE0-9911-F4CC27C90B18}"/>
              </a:ext>
            </a:extLst>
          </p:cNvPr>
          <p:cNvSpPr txBox="1">
            <a:spLocks noChangeArrowheads="1"/>
          </p:cNvSpPr>
          <p:nvPr/>
        </p:nvSpPr>
        <p:spPr bwMode="auto">
          <a:xfrm>
            <a:off x="8763000" y="6400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0">
                <a:solidFill>
                  <a:schemeClr val="bg1"/>
                </a:solidFill>
                <a:latin typeface="Arial" panose="020B0604020202020204" pitchFamily="34" charset="0"/>
              </a:rPr>
              <a:t>4</a:t>
            </a:r>
          </a:p>
        </p:txBody>
      </p:sp>
      <p:sp>
        <p:nvSpPr>
          <p:cNvPr id="17413" name="Text Box 20">
            <a:extLst>
              <a:ext uri="{FF2B5EF4-FFF2-40B4-BE49-F238E27FC236}">
                <a16:creationId xmlns:a16="http://schemas.microsoft.com/office/drawing/2014/main" id="{8B05FBB5-2063-49B9-A263-BCFBBD666626}"/>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None/>
            </a:pPr>
            <a:endParaRPr lang="en-US" altLang="en-US" sz="2800">
              <a:solidFill>
                <a:schemeClr val="tx1"/>
              </a:solidFill>
              <a:latin typeface="Arial" panose="020B0604020202020204" pitchFamily="34" charset="0"/>
            </a:endParaRPr>
          </a:p>
        </p:txBody>
      </p:sp>
      <p:sp>
        <p:nvSpPr>
          <p:cNvPr id="17414" name="Rectangle 21">
            <a:extLst>
              <a:ext uri="{FF2B5EF4-FFF2-40B4-BE49-F238E27FC236}">
                <a16:creationId xmlns:a16="http://schemas.microsoft.com/office/drawing/2014/main" id="{6510E7CC-5DB2-4B82-ADC2-FD2963C9A5E8}"/>
              </a:ext>
            </a:extLst>
          </p:cNvPr>
          <p:cNvSpPr>
            <a:spLocks noChangeArrowheads="1"/>
          </p:cNvSpPr>
          <p:nvPr/>
        </p:nvSpPr>
        <p:spPr bwMode="auto">
          <a:xfrm>
            <a:off x="685800" y="1828800"/>
            <a:ext cx="7848600" cy="4267200"/>
          </a:xfrm>
          <a:prstGeom prst="rect">
            <a:avLst/>
          </a:prstGeom>
          <a:solidFill>
            <a:schemeClr val="accent1"/>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Communication</a:t>
            </a:r>
          </a:p>
        </p:txBody>
      </p:sp>
      <p:sp>
        <p:nvSpPr>
          <p:cNvPr id="17415" name="Rectangle 22">
            <a:extLst>
              <a:ext uri="{FF2B5EF4-FFF2-40B4-BE49-F238E27FC236}">
                <a16:creationId xmlns:a16="http://schemas.microsoft.com/office/drawing/2014/main" id="{C07452F1-27F6-41B7-8E56-EF9834CC4329}"/>
              </a:ext>
            </a:extLst>
          </p:cNvPr>
          <p:cNvSpPr>
            <a:spLocks noChangeArrowheads="1"/>
          </p:cNvSpPr>
          <p:nvPr/>
        </p:nvSpPr>
        <p:spPr bwMode="auto">
          <a:xfrm>
            <a:off x="1143000" y="2286000"/>
            <a:ext cx="7010400" cy="3581400"/>
          </a:xfrm>
          <a:prstGeom prst="rect">
            <a:avLst/>
          </a:prstGeom>
          <a:solidFill>
            <a:srgbClr val="FF9900"/>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Application</a:t>
            </a:r>
          </a:p>
        </p:txBody>
      </p:sp>
      <p:sp>
        <p:nvSpPr>
          <p:cNvPr id="17416" name="Rectangle 23">
            <a:extLst>
              <a:ext uri="{FF2B5EF4-FFF2-40B4-BE49-F238E27FC236}">
                <a16:creationId xmlns:a16="http://schemas.microsoft.com/office/drawing/2014/main" id="{F3C1B669-5F75-4123-92DF-7F83E96515D4}"/>
              </a:ext>
            </a:extLst>
          </p:cNvPr>
          <p:cNvSpPr>
            <a:spLocks noChangeArrowheads="1"/>
          </p:cNvSpPr>
          <p:nvPr/>
        </p:nvSpPr>
        <p:spPr bwMode="auto">
          <a:xfrm>
            <a:off x="1600200" y="2819400"/>
            <a:ext cx="6096000" cy="2819400"/>
          </a:xfrm>
          <a:prstGeom prst="rect">
            <a:avLst/>
          </a:prstGeom>
          <a:solidFill>
            <a:srgbClr val="FF99CC"/>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Operating System</a:t>
            </a:r>
          </a:p>
        </p:txBody>
      </p:sp>
      <p:sp>
        <p:nvSpPr>
          <p:cNvPr id="17417" name="Rectangle 24">
            <a:extLst>
              <a:ext uri="{FF2B5EF4-FFF2-40B4-BE49-F238E27FC236}">
                <a16:creationId xmlns:a16="http://schemas.microsoft.com/office/drawing/2014/main" id="{861CC197-FE7A-4845-8CDC-A6FF862A9A68}"/>
              </a:ext>
            </a:extLst>
          </p:cNvPr>
          <p:cNvSpPr>
            <a:spLocks noChangeArrowheads="1"/>
          </p:cNvSpPr>
          <p:nvPr/>
        </p:nvSpPr>
        <p:spPr bwMode="auto">
          <a:xfrm>
            <a:off x="2133600" y="3276600"/>
            <a:ext cx="5181600" cy="2057400"/>
          </a:xfrm>
          <a:prstGeom prst="rect">
            <a:avLst/>
          </a:prstGeom>
          <a:solidFill>
            <a:srgbClr val="FFCC00"/>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Programming</a:t>
            </a:r>
          </a:p>
        </p:txBody>
      </p:sp>
      <p:sp>
        <p:nvSpPr>
          <p:cNvPr id="17418" name="Rectangle 25">
            <a:extLst>
              <a:ext uri="{FF2B5EF4-FFF2-40B4-BE49-F238E27FC236}">
                <a16:creationId xmlns:a16="http://schemas.microsoft.com/office/drawing/2014/main" id="{B207F8B6-103F-4865-A864-FE77CB730D34}"/>
              </a:ext>
            </a:extLst>
          </p:cNvPr>
          <p:cNvSpPr>
            <a:spLocks noChangeArrowheads="1"/>
          </p:cNvSpPr>
          <p:nvPr/>
        </p:nvSpPr>
        <p:spPr bwMode="auto">
          <a:xfrm>
            <a:off x="2438400" y="3810000"/>
            <a:ext cx="4419600" cy="1295400"/>
          </a:xfrm>
          <a:prstGeom prst="rect">
            <a:avLst/>
          </a:prstGeom>
          <a:solidFill>
            <a:srgbClr val="00CCFF"/>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Hardware</a:t>
            </a:r>
          </a:p>
        </p:txBody>
      </p:sp>
      <p:sp>
        <p:nvSpPr>
          <p:cNvPr id="17419" name="Rectangle 26">
            <a:extLst>
              <a:ext uri="{FF2B5EF4-FFF2-40B4-BE49-F238E27FC236}">
                <a16:creationId xmlns:a16="http://schemas.microsoft.com/office/drawing/2014/main" id="{2BAE4867-1670-4E6B-8059-F3A57A694C5C}"/>
              </a:ext>
            </a:extLst>
          </p:cNvPr>
          <p:cNvSpPr>
            <a:spLocks noChangeArrowheads="1"/>
          </p:cNvSpPr>
          <p:nvPr/>
        </p:nvSpPr>
        <p:spPr bwMode="auto">
          <a:xfrm>
            <a:off x="2743200" y="4343400"/>
            <a:ext cx="3886200" cy="533400"/>
          </a:xfrm>
          <a:prstGeom prst="rect">
            <a:avLst/>
          </a:prstGeom>
          <a:solidFill>
            <a:schemeClr val="hlink"/>
          </a:solidFill>
          <a:ln w="9525">
            <a:solidFill>
              <a:schemeClr val="tx1"/>
            </a:solidFill>
            <a:miter lim="800000"/>
            <a:headEnd/>
            <a:tailEnd/>
          </a:ln>
        </p:spPr>
        <p:txBody>
          <a:bodyPr wrap="none" anchorCtr="1"/>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latin typeface="Arial" panose="020B0604020202020204" pitchFamily="34" charset="0"/>
              </a:rPr>
              <a:t>Information</a:t>
            </a:r>
          </a:p>
        </p:txBody>
      </p:sp>
      <p:sp>
        <p:nvSpPr>
          <p:cNvPr id="18450" name="AutoShape 18">
            <a:extLst>
              <a:ext uri="{FF2B5EF4-FFF2-40B4-BE49-F238E27FC236}">
                <a16:creationId xmlns:a16="http://schemas.microsoft.com/office/drawing/2014/main" id="{B02AB45D-859D-451F-9FF3-393CAD493894}"/>
              </a:ext>
            </a:extLst>
          </p:cNvPr>
          <p:cNvSpPr>
            <a:spLocks noChangeArrowheads="1"/>
          </p:cNvSpPr>
          <p:nvPr/>
        </p:nvSpPr>
        <p:spPr bwMode="auto">
          <a:xfrm rot="5898164">
            <a:off x="4281488" y="4692650"/>
            <a:ext cx="1225550" cy="2724150"/>
          </a:xfrm>
          <a:prstGeom prst="cloudCallout">
            <a:avLst>
              <a:gd name="adj1" fmla="val -61227"/>
              <a:gd name="adj2" fmla="val 89083"/>
            </a:avLst>
          </a:pr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lIns="0" tIns="72000" rIns="0" bIns="72000" anchor="ct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r>
              <a:rPr lang="en-US" altLang="zh-CN" sz="2400"/>
              <a:t>Inner layers</a:t>
            </a:r>
          </a:p>
        </p:txBody>
      </p:sp>
      <p:sp>
        <p:nvSpPr>
          <p:cNvPr id="18451" name="AutoShape 19">
            <a:extLst>
              <a:ext uri="{FF2B5EF4-FFF2-40B4-BE49-F238E27FC236}">
                <a16:creationId xmlns:a16="http://schemas.microsoft.com/office/drawing/2014/main" id="{B372BC8E-4AE9-4BB0-B2EF-E0EE9143595B}"/>
              </a:ext>
            </a:extLst>
          </p:cNvPr>
          <p:cNvSpPr>
            <a:spLocks noChangeArrowheads="1"/>
          </p:cNvSpPr>
          <p:nvPr/>
        </p:nvSpPr>
        <p:spPr bwMode="auto">
          <a:xfrm>
            <a:off x="6227763" y="1196975"/>
            <a:ext cx="2376487" cy="503238"/>
          </a:xfrm>
          <a:prstGeom prst="wedgeRectCallout">
            <a:avLst>
              <a:gd name="adj1" fmla="val -44856"/>
              <a:gd name="adj2" fmla="val 241796"/>
            </a:avLst>
          </a:prstGeom>
          <a:solidFill>
            <a:srgbClr val="00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nchor="ct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r>
              <a:rPr lang="en-US" altLang="zh-CN" sz="2400"/>
              <a:t>Outer layers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500" fill="hold"/>
                                        <p:tgtEl>
                                          <p:spTgt spid="18450"/>
                                        </p:tgtEl>
                                        <p:attrNameLst>
                                          <p:attrName>ppt_x</p:attrName>
                                        </p:attrNameLst>
                                      </p:cBhvr>
                                      <p:tavLst>
                                        <p:tav tm="0">
                                          <p:val>
                                            <p:strVal val="#ppt_x"/>
                                          </p:val>
                                        </p:tav>
                                        <p:tav tm="100000">
                                          <p:val>
                                            <p:strVal val="#ppt_x"/>
                                          </p:val>
                                        </p:tav>
                                      </p:tavLst>
                                    </p:anim>
                                    <p:anim calcmode="lin" valueType="num">
                                      <p:cBhvr additive="base">
                                        <p:cTn id="8" dur="500" fill="hold"/>
                                        <p:tgtEl>
                                          <p:spTgt spid="18450"/>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451"/>
                                        </p:tgtEl>
                                        <p:attrNameLst>
                                          <p:attrName>style.visibility</p:attrName>
                                        </p:attrNameLst>
                                      </p:cBhvr>
                                      <p:to>
                                        <p:strVal val="visible"/>
                                      </p:to>
                                    </p:set>
                                    <p:anim calcmode="lin" valueType="num">
                                      <p:cBhvr additive="base">
                                        <p:cTn id="11" dur="500" fill="hold"/>
                                        <p:tgtEl>
                                          <p:spTgt spid="18451"/>
                                        </p:tgtEl>
                                        <p:attrNameLst>
                                          <p:attrName>ppt_x</p:attrName>
                                        </p:attrNameLst>
                                      </p:cBhvr>
                                      <p:tavLst>
                                        <p:tav tm="0">
                                          <p:val>
                                            <p:strVal val="#ppt_x"/>
                                          </p:val>
                                        </p:tav>
                                        <p:tav tm="100000">
                                          <p:val>
                                            <p:strVal val="#ppt_x"/>
                                          </p:val>
                                        </p:tav>
                                      </p:tavLst>
                                    </p:anim>
                                    <p:anim calcmode="lin" valueType="num">
                                      <p:cBhvr additive="base">
                                        <p:cTn id="12" dur="500" fill="hold"/>
                                        <p:tgtEl>
                                          <p:spTgt spid="184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animBg="1"/>
      <p:bldP spid="184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5E35555-C9F8-465F-9FBB-9E87F6798178}"/>
              </a:ext>
            </a:extLst>
          </p:cNvPr>
          <p:cNvSpPr>
            <a:spLocks noGrp="1" noChangeArrowheads="1"/>
          </p:cNvSpPr>
          <p:nvPr>
            <p:ph type="title"/>
          </p:nvPr>
        </p:nvSpPr>
        <p:spPr>
          <a:xfrm>
            <a:off x="290513" y="115888"/>
            <a:ext cx="7886700" cy="1325562"/>
          </a:xfrm>
        </p:spPr>
        <p:txBody>
          <a:bodyPr/>
          <a:lstStyle/>
          <a:p>
            <a:pPr eaLnBrk="1" hangingPunct="1"/>
            <a:r>
              <a:rPr lang="en-US" altLang="zh-CN" sz="3600"/>
              <a:t>Inner Layers of a Computing System</a:t>
            </a:r>
          </a:p>
        </p:txBody>
      </p:sp>
      <p:sp>
        <p:nvSpPr>
          <p:cNvPr id="18435" name="灯片编号占位符 4">
            <a:extLst>
              <a:ext uri="{FF2B5EF4-FFF2-40B4-BE49-F238E27FC236}">
                <a16:creationId xmlns:a16="http://schemas.microsoft.com/office/drawing/2014/main" id="{AECE8962-5876-46BF-BA8E-64B5122327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EFFA4FA9-F01A-407A-B401-8E4A117A43F2}" type="slidenum">
              <a:rPr lang="zh-CN" altLang="en-US" sz="1400" smtClean="0">
                <a:solidFill>
                  <a:srgbClr val="C0C0C0"/>
                </a:solidFill>
              </a:rPr>
              <a:pPr/>
              <a:t>12</a:t>
            </a:fld>
            <a:r>
              <a:rPr lang="en-US" altLang="zh-CN" sz="1400">
                <a:solidFill>
                  <a:srgbClr val="C0C0C0"/>
                </a:solidFill>
              </a:rPr>
              <a:t>/60</a:t>
            </a:r>
          </a:p>
        </p:txBody>
      </p:sp>
      <p:graphicFrame>
        <p:nvGraphicFramePr>
          <p:cNvPr id="19505" name="Group 49">
            <a:extLst>
              <a:ext uri="{FF2B5EF4-FFF2-40B4-BE49-F238E27FC236}">
                <a16:creationId xmlns:a16="http://schemas.microsoft.com/office/drawing/2014/main" id="{54B05C67-B6E1-49AF-ABC8-01E45D1240BA}"/>
              </a:ext>
            </a:extLst>
          </p:cNvPr>
          <p:cNvGraphicFramePr>
            <a:graphicFrameLocks noGrp="1"/>
          </p:cNvGraphicFramePr>
          <p:nvPr/>
        </p:nvGraphicFramePr>
        <p:xfrm>
          <a:off x="323850" y="1341438"/>
          <a:ext cx="8602663" cy="5294311"/>
        </p:xfrm>
        <a:graphic>
          <a:graphicData uri="http://schemas.openxmlformats.org/drawingml/2006/table">
            <a:tbl>
              <a:tblPr/>
              <a:tblGrid>
                <a:gridCol w="2247900">
                  <a:extLst>
                    <a:ext uri="{9D8B030D-6E8A-4147-A177-3AD203B41FA5}">
                      <a16:colId xmlns:a16="http://schemas.microsoft.com/office/drawing/2014/main" val="20000"/>
                    </a:ext>
                  </a:extLst>
                </a:gridCol>
                <a:gridCol w="6354763">
                  <a:extLst>
                    <a:ext uri="{9D8B030D-6E8A-4147-A177-3AD203B41FA5}">
                      <a16:colId xmlns:a16="http://schemas.microsoft.com/office/drawing/2014/main" val="20001"/>
                    </a:ext>
                  </a:extLst>
                </a:gridCol>
              </a:tblGrid>
              <a:tr h="66179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1" i="0" u="none" strike="noStrike" cap="none" normalizeH="0" baseline="0">
                          <a:ln>
                            <a:noFill/>
                          </a:ln>
                          <a:solidFill>
                            <a:schemeClr val="folHlink"/>
                          </a:solidFill>
                          <a:effectLst/>
                          <a:latin typeface="Tahoma" pitchFamily="34" charset="0"/>
                          <a:ea typeface="宋体" pitchFamily="2" charset="-122"/>
                        </a:rPr>
                        <a:t>Layers</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1" i="0" u="none" strike="noStrike" cap="none" normalizeH="0" baseline="0">
                          <a:ln>
                            <a:noFill/>
                          </a:ln>
                          <a:solidFill>
                            <a:schemeClr val="folHlink"/>
                          </a:solidFill>
                          <a:effectLst/>
                          <a:latin typeface="Tahoma" pitchFamily="34" charset="0"/>
                          <a:ea typeface="宋体" pitchFamily="2" charset="-122"/>
                        </a:rPr>
                        <a:t>Definitions and Effects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7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Information layer</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The way to represent information on a </a:t>
                      </a:r>
                      <a:r>
                        <a:rPr kumimoji="0" lang="en-US" altLang="zh-CN" sz="2400" b="0" i="0" u="none" strike="noStrike" cap="none" normalizeH="0" baseline="0">
                          <a:ln>
                            <a:noFill/>
                          </a:ln>
                          <a:solidFill>
                            <a:schemeClr val="tx1"/>
                          </a:solidFill>
                          <a:effectLst/>
                          <a:latin typeface="Tahoma" pitchFamily="34" charset="0"/>
                          <a:ea typeface="宋体" pitchFamily="2" charset="-122"/>
                          <a:hlinkClick r:id="rId3" action="ppaction://hlinksldjump"/>
                        </a:rPr>
                        <a:t>computer (Binary digit 1,0)</a:t>
                      </a:r>
                      <a:endParaRPr kumimoji="0" lang="en-US" altLang="zh-CN" sz="2400" b="0" i="0" u="none" strike="noStrike" cap="none" normalizeH="0" baseline="0">
                        <a:ln>
                          <a:noFill/>
                        </a:ln>
                        <a:solidFill>
                          <a:schemeClr val="tx1"/>
                        </a:solidFill>
                        <a:effectLst/>
                        <a:latin typeface="Tahoma" pitchFamily="34" charset="0"/>
                        <a:ea typeface="宋体" pitchFamily="2" charset="-122"/>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4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Hardware layer</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Devices (gates, circuits) to control the flow of electricity</a:t>
                      </a:r>
                      <a:r>
                        <a:rPr kumimoji="0" lang="en-US" altLang="zh-CN" sz="2400" b="0" i="0" u="none" strike="noStrike" cap="none" normalizeH="0" baseline="0">
                          <a:ln>
                            <a:noFill/>
                          </a:ln>
                          <a:solidFill>
                            <a:schemeClr val="tx1"/>
                          </a:solidFill>
                          <a:effectLst/>
                          <a:latin typeface="Tahoma" pitchFamily="34" charset="0"/>
                          <a:ea typeface="宋体" pitchFamily="2" charset="-122"/>
                          <a:sym typeface="Wingdings" pitchFamily="2" charset="2"/>
                        </a:rPr>
                        <a:t></a:t>
                      </a:r>
                      <a:r>
                        <a:rPr kumimoji="0" lang="en-US" altLang="zh-CN" sz="2400" b="0" i="0" u="none" strike="noStrike" cap="none" normalizeH="0" baseline="0">
                          <a:ln>
                            <a:noFill/>
                          </a:ln>
                          <a:solidFill>
                            <a:schemeClr val="tx1"/>
                          </a:solidFill>
                          <a:effectLst/>
                          <a:latin typeface="Tahoma" pitchFamily="34" charset="0"/>
                          <a:ea typeface="宋体" pitchFamily="2" charset="-122"/>
                          <a:hlinkClick r:id="rId4" action="ppaction://hlinksldjump"/>
                        </a:rPr>
                        <a:t>components (CPU, memory)</a:t>
                      </a:r>
                      <a:endParaRPr kumimoji="0" lang="en-US" altLang="zh-CN" sz="2400" b="0" i="0" u="none" strike="noStrike" cap="none" normalizeH="0" baseline="0">
                        <a:ln>
                          <a:noFill/>
                        </a:ln>
                        <a:solidFill>
                          <a:schemeClr val="tx1"/>
                        </a:solidFill>
                        <a:effectLst/>
                        <a:latin typeface="Tahoma" pitchFamily="34" charset="0"/>
                        <a:ea typeface="宋体" pitchFamily="2" charset="-122"/>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78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Program-ming layer</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software, instructions, programs </a:t>
                      </a:r>
                      <a:r>
                        <a:rPr kumimoji="0" lang="en-US" altLang="zh-CN" sz="2400" b="0" i="0" u="none" strike="noStrike" cap="none" normalizeH="0" baseline="0">
                          <a:ln>
                            <a:noFill/>
                          </a:ln>
                          <a:solidFill>
                            <a:schemeClr val="hlink"/>
                          </a:solidFill>
                          <a:effectLst/>
                          <a:latin typeface="Tahoma" pitchFamily="34" charset="0"/>
                          <a:ea typeface="宋体" pitchFamily="2" charset="-122"/>
                        </a:rPr>
                        <a:t>to solve problems</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47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OS layer</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dirty="0">
                          <a:ln>
                            <a:noFill/>
                          </a:ln>
                          <a:solidFill>
                            <a:schemeClr val="hlink"/>
                          </a:solidFill>
                          <a:effectLst/>
                          <a:latin typeface="Tahoma" pitchFamily="34" charset="0"/>
                          <a:ea typeface="宋体" pitchFamily="2" charset="-122"/>
                        </a:rPr>
                        <a:t>to manage</a:t>
                      </a:r>
                      <a:r>
                        <a:rPr kumimoji="0" lang="en-US" altLang="zh-CN" sz="2400" b="0" i="0" u="none" strike="noStrike" cap="none" normalizeH="0" baseline="0" dirty="0">
                          <a:ln>
                            <a:noFill/>
                          </a:ln>
                          <a:solidFill>
                            <a:schemeClr val="tx1"/>
                          </a:solidFill>
                          <a:effectLst/>
                          <a:latin typeface="Tahoma" pitchFamily="34" charset="0"/>
                          <a:ea typeface="宋体" pitchFamily="2" charset="-122"/>
                        </a:rPr>
                        <a:t> the computer</a:t>
                      </a:r>
                      <a:r>
                        <a:rPr kumimoji="0" lang="en-US" altLang="zh-CN" sz="2400" b="0" i="0" u="none" strike="noStrike" cap="none" normalizeH="0" baseline="0" dirty="0">
                          <a:ln>
                            <a:noFill/>
                          </a:ln>
                          <a:solidFill>
                            <a:schemeClr val="tx1"/>
                          </a:solidFill>
                          <a:effectLst/>
                          <a:latin typeface="Arial"/>
                          <a:ea typeface="宋体" pitchFamily="2" charset="-122"/>
                        </a:rPr>
                        <a:t>’</a:t>
                      </a:r>
                      <a:r>
                        <a:rPr kumimoji="0" lang="en-US" altLang="zh-CN" sz="2400" b="0" i="0" u="none" strike="noStrike" cap="none" normalizeH="0" baseline="0" dirty="0">
                          <a:ln>
                            <a:noFill/>
                          </a:ln>
                          <a:solidFill>
                            <a:schemeClr val="tx1"/>
                          </a:solidFill>
                          <a:effectLst/>
                          <a:latin typeface="Tahoma" pitchFamily="34" charset="0"/>
                          <a:ea typeface="宋体" pitchFamily="2" charset="-122"/>
                        </a:rPr>
                        <a:t>s </a:t>
                      </a:r>
                      <a:r>
                        <a:rPr kumimoji="0" lang="en-US" altLang="zh-CN" sz="2400" b="0" i="0" u="none" strike="noStrike" cap="none" normalizeH="0" baseline="0" dirty="0">
                          <a:ln>
                            <a:noFill/>
                          </a:ln>
                          <a:solidFill>
                            <a:schemeClr val="hlink"/>
                          </a:solidFill>
                          <a:effectLst/>
                          <a:latin typeface="Tahoma" pitchFamily="34" charset="0"/>
                          <a:ea typeface="宋体" pitchFamily="2" charset="-122"/>
                        </a:rPr>
                        <a:t>resources</a:t>
                      </a:r>
                      <a:r>
                        <a:rPr kumimoji="0" lang="en-US" altLang="zh-CN" sz="2400" b="0" i="0" u="none" strike="noStrike" cap="none" normalizeH="0" baseline="0" dirty="0">
                          <a:ln>
                            <a:noFill/>
                          </a:ln>
                          <a:solidFill>
                            <a:schemeClr val="tx1"/>
                          </a:solidFill>
                          <a:effectLst/>
                          <a:latin typeface="Tahoma" pitchFamily="34" charset="0"/>
                          <a:ea typeface="宋体" pitchFamily="2" charset="-122"/>
                        </a:rPr>
                        <a:t> (to interact with many aspects of  a computer)</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DD68395-DE1D-44FE-B6F0-265EFC4F4940}"/>
              </a:ext>
            </a:extLst>
          </p:cNvPr>
          <p:cNvSpPr>
            <a:spLocks noGrp="1" noChangeArrowheads="1"/>
          </p:cNvSpPr>
          <p:nvPr>
            <p:ph type="title"/>
          </p:nvPr>
        </p:nvSpPr>
        <p:spPr>
          <a:xfrm>
            <a:off x="250825" y="90488"/>
            <a:ext cx="7886700" cy="1325562"/>
          </a:xfrm>
        </p:spPr>
        <p:txBody>
          <a:bodyPr/>
          <a:lstStyle/>
          <a:p>
            <a:pPr eaLnBrk="1" hangingPunct="1"/>
            <a:r>
              <a:rPr lang="en-US" altLang="zh-CN" sz="3600"/>
              <a:t>Outer Layers of a Computing System</a:t>
            </a:r>
          </a:p>
        </p:txBody>
      </p:sp>
      <p:sp>
        <p:nvSpPr>
          <p:cNvPr id="20483" name="灯片编号占位符 4">
            <a:extLst>
              <a:ext uri="{FF2B5EF4-FFF2-40B4-BE49-F238E27FC236}">
                <a16:creationId xmlns:a16="http://schemas.microsoft.com/office/drawing/2014/main" id="{9A50EC64-6B2C-46C4-8F64-9A1411FEBE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7DEBB0B3-5EAE-4ECE-9853-020122FB2688}" type="slidenum">
              <a:rPr lang="zh-CN" altLang="en-US" sz="1400" smtClean="0">
                <a:solidFill>
                  <a:srgbClr val="C0C0C0"/>
                </a:solidFill>
              </a:rPr>
              <a:pPr/>
              <a:t>13</a:t>
            </a:fld>
            <a:r>
              <a:rPr lang="en-US" altLang="zh-CN" sz="1400">
                <a:solidFill>
                  <a:srgbClr val="C0C0C0"/>
                </a:solidFill>
              </a:rPr>
              <a:t>/60</a:t>
            </a:r>
          </a:p>
        </p:txBody>
      </p:sp>
      <p:graphicFrame>
        <p:nvGraphicFramePr>
          <p:cNvPr id="20529" name="Group 49">
            <a:extLst>
              <a:ext uri="{FF2B5EF4-FFF2-40B4-BE49-F238E27FC236}">
                <a16:creationId xmlns:a16="http://schemas.microsoft.com/office/drawing/2014/main" id="{5A6C46FF-353C-42CB-B1B1-A22B0ED2BD5C}"/>
              </a:ext>
            </a:extLst>
          </p:cNvPr>
          <p:cNvGraphicFramePr>
            <a:graphicFrameLocks noGrp="1"/>
          </p:cNvGraphicFramePr>
          <p:nvPr/>
        </p:nvGraphicFramePr>
        <p:xfrm>
          <a:off x="179388" y="1628775"/>
          <a:ext cx="8839200" cy="3852863"/>
        </p:xfrm>
        <a:graphic>
          <a:graphicData uri="http://schemas.openxmlformats.org/drawingml/2006/table">
            <a:tbl>
              <a:tblPr/>
              <a:tblGrid>
                <a:gridCol w="2946400">
                  <a:extLst>
                    <a:ext uri="{9D8B030D-6E8A-4147-A177-3AD203B41FA5}">
                      <a16:colId xmlns:a16="http://schemas.microsoft.com/office/drawing/2014/main" val="20000"/>
                    </a:ext>
                  </a:extLst>
                </a:gridCol>
                <a:gridCol w="5892800">
                  <a:extLst>
                    <a:ext uri="{9D8B030D-6E8A-4147-A177-3AD203B41FA5}">
                      <a16:colId xmlns:a16="http://schemas.microsoft.com/office/drawing/2014/main" val="20001"/>
                    </a:ext>
                  </a:extLst>
                </a:gridCol>
              </a:tblGrid>
              <a:tr h="94492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Application layer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to solve </a:t>
                      </a:r>
                      <a:r>
                        <a:rPr kumimoji="0" lang="en-US" altLang="zh-CN" sz="2800" b="0" i="0" u="none" strike="noStrike" cap="none" normalizeH="0" baseline="0">
                          <a:ln>
                            <a:noFill/>
                          </a:ln>
                          <a:solidFill>
                            <a:schemeClr val="hlink"/>
                          </a:solidFill>
                          <a:effectLst/>
                          <a:latin typeface="Tahoma" pitchFamily="34" charset="0"/>
                          <a:ea typeface="宋体" pitchFamily="2" charset="-122"/>
                        </a:rPr>
                        <a:t>specific real-world</a:t>
                      </a:r>
                      <a:r>
                        <a:rPr kumimoji="0" lang="en-US" altLang="zh-CN" sz="2800" b="0" i="0" u="none" strike="noStrike" cap="none" normalizeH="0" baseline="0">
                          <a:ln>
                            <a:noFill/>
                          </a:ln>
                          <a:solidFill>
                            <a:schemeClr val="tx1"/>
                          </a:solidFill>
                          <a:effectLst/>
                          <a:latin typeface="Tahoma" pitchFamily="34" charset="0"/>
                          <a:ea typeface="宋体" pitchFamily="2" charset="-122"/>
                        </a:rPr>
                        <a:t> problems,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079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Communication layer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a fundamental layer at which computing systems operate.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using computer connected into networks </a:t>
                      </a:r>
                      <a:r>
                        <a:rPr kumimoji="0" lang="en-US" altLang="zh-CN" sz="2800" b="0" i="0" u="none" strike="noStrike" cap="none" normalizeH="0" baseline="0">
                          <a:ln>
                            <a:noFill/>
                          </a:ln>
                          <a:solidFill>
                            <a:schemeClr val="hlink"/>
                          </a:solidFill>
                          <a:effectLst/>
                          <a:latin typeface="Tahoma" pitchFamily="34" charset="0"/>
                          <a:ea typeface="宋体" pitchFamily="2" charset="-122"/>
                        </a:rPr>
                        <a:t>to communicate</a:t>
                      </a:r>
                      <a:r>
                        <a:rPr kumimoji="0" lang="en-US" altLang="zh-CN" sz="2800" b="0" i="0" u="none" strike="noStrike" cap="none" normalizeH="0" baseline="0">
                          <a:ln>
                            <a:noFill/>
                          </a:ln>
                          <a:solidFill>
                            <a:schemeClr val="tx1"/>
                          </a:solidFill>
                          <a:effectLst/>
                          <a:latin typeface="Tahoma" pitchFamily="34" charset="0"/>
                          <a:ea typeface="宋体" pitchFamily="2" charset="-122"/>
                        </a:rPr>
                        <a:t>.</a:t>
                      </a:r>
                    </a:p>
                    <a:p>
                      <a:pPr marL="457200" marR="0" lvl="1" indent="0" algn="l" defTabSz="914400" rtl="0" eaLnBrk="1" fontAlgn="base" latinLnBrk="0" hangingPunct="1">
                        <a:lnSpc>
                          <a:spcPct val="120000"/>
                        </a:lnSpc>
                        <a:spcBef>
                          <a:spcPct val="0"/>
                        </a:spcBef>
                        <a:spcAft>
                          <a:spcPct val="0"/>
                        </a:spcAft>
                        <a:buClr>
                          <a:schemeClr val="hlink"/>
                        </a:buClr>
                        <a:buSzPct val="55000"/>
                        <a:buFont typeface="Wingdings" pitchFamily="2" charset="2"/>
                        <a:buChar char="Ø"/>
                        <a:tabLst/>
                      </a:pPr>
                      <a:r>
                        <a:rPr kumimoji="0" lang="en-US" altLang="zh-CN" sz="2800" b="0" i="0" u="none" strike="noStrike" cap="none" normalizeH="0" baseline="0">
                          <a:ln>
                            <a:noFill/>
                          </a:ln>
                          <a:solidFill>
                            <a:schemeClr val="tx1"/>
                          </a:solidFill>
                          <a:effectLst/>
                          <a:latin typeface="Tahoma" pitchFamily="34" charset="0"/>
                          <a:ea typeface="宋体" pitchFamily="2" charset="-122"/>
                        </a:rPr>
                        <a:t>Internet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0" i="0" u="none" strike="noStrike" cap="none" normalizeH="0" baseline="0">
                          <a:ln>
                            <a:noFill/>
                          </a:ln>
                          <a:solidFill>
                            <a:schemeClr val="tx1"/>
                          </a:solidFill>
                          <a:effectLst/>
                          <a:latin typeface="Tahoma" pitchFamily="34" charset="0"/>
                          <a:ea typeface="宋体" pitchFamily="2" charset="-122"/>
                        </a:rPr>
                        <a:t>to share information and resources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88D6479-1EB7-4539-898E-07B1BB3DAE20}"/>
              </a:ext>
            </a:extLst>
          </p:cNvPr>
          <p:cNvSpPr>
            <a:spLocks noGrp="1" noChangeArrowheads="1"/>
          </p:cNvSpPr>
          <p:nvPr>
            <p:ph type="title"/>
          </p:nvPr>
        </p:nvSpPr>
        <p:spPr>
          <a:xfrm>
            <a:off x="468313" y="238125"/>
            <a:ext cx="7886700" cy="1325563"/>
          </a:xfrm>
        </p:spPr>
        <p:txBody>
          <a:bodyPr/>
          <a:lstStyle/>
          <a:p>
            <a:pPr eaLnBrk="1" hangingPunct="1"/>
            <a:r>
              <a:rPr lang="en-US" altLang="zh-CN"/>
              <a:t>1.2 The History of Computing</a:t>
            </a:r>
          </a:p>
        </p:txBody>
      </p:sp>
      <p:sp>
        <p:nvSpPr>
          <p:cNvPr id="36867" name="Rectangle 3">
            <a:extLst>
              <a:ext uri="{FF2B5EF4-FFF2-40B4-BE49-F238E27FC236}">
                <a16:creationId xmlns:a16="http://schemas.microsoft.com/office/drawing/2014/main" id="{69B562AF-B3FE-4B77-A231-7EEF7A04F150}"/>
              </a:ext>
            </a:extLst>
          </p:cNvPr>
          <p:cNvSpPr>
            <a:spLocks noGrp="1" noChangeArrowheads="1"/>
          </p:cNvSpPr>
          <p:nvPr>
            <p:ph idx="1"/>
          </p:nvPr>
        </p:nvSpPr>
        <p:spPr>
          <a:xfrm>
            <a:off x="755650" y="1700213"/>
            <a:ext cx="7772400" cy="4383087"/>
          </a:xfrm>
        </p:spPr>
        <p:txBody>
          <a:bodyPr/>
          <a:lstStyle/>
          <a:p>
            <a:pPr eaLnBrk="1" hangingPunct="1"/>
            <a:r>
              <a:rPr lang="en-US" altLang="zh-CN" sz="3200"/>
              <a:t>1.2.1 History of Computing </a:t>
            </a:r>
            <a:r>
              <a:rPr lang="en-US" altLang="zh-CN" sz="3200" b="1">
                <a:solidFill>
                  <a:schemeClr val="hlink"/>
                </a:solidFill>
              </a:rPr>
              <a:t>Hardware</a:t>
            </a:r>
          </a:p>
          <a:p>
            <a:pPr lvl="1" eaLnBrk="1" hangingPunct="1"/>
            <a:r>
              <a:rPr lang="en-US" altLang="zh-CN" sz="3200"/>
              <a:t>Early History</a:t>
            </a:r>
          </a:p>
          <a:p>
            <a:pPr lvl="1" eaLnBrk="1" hangingPunct="1"/>
            <a:r>
              <a:rPr lang="en-US" altLang="zh-CN" sz="3200"/>
              <a:t>1</a:t>
            </a:r>
            <a:r>
              <a:rPr lang="en-US" altLang="zh-CN" sz="3200" baseline="30000"/>
              <a:t>st</a:t>
            </a:r>
            <a:r>
              <a:rPr lang="en-US" altLang="zh-CN" sz="3200"/>
              <a:t> Generation (1951-1959)</a:t>
            </a:r>
          </a:p>
          <a:p>
            <a:pPr lvl="1" eaLnBrk="1" hangingPunct="1"/>
            <a:r>
              <a:rPr lang="en-US" altLang="zh-CN" sz="3200"/>
              <a:t>2</a:t>
            </a:r>
            <a:r>
              <a:rPr lang="en-US" altLang="zh-CN" sz="3200" baseline="30000"/>
              <a:t>nd</a:t>
            </a:r>
            <a:r>
              <a:rPr lang="en-US" altLang="zh-CN" sz="3200"/>
              <a:t> Generation (1959-1965)</a:t>
            </a:r>
          </a:p>
          <a:p>
            <a:pPr lvl="1" eaLnBrk="1" hangingPunct="1"/>
            <a:r>
              <a:rPr lang="en-US" altLang="zh-CN" sz="3200"/>
              <a:t>3</a:t>
            </a:r>
            <a:r>
              <a:rPr lang="en-US" altLang="zh-CN" sz="3200" baseline="30000"/>
              <a:t>rd</a:t>
            </a:r>
            <a:r>
              <a:rPr lang="en-US" altLang="zh-CN" sz="3200"/>
              <a:t> Generation (1965-1971)</a:t>
            </a:r>
          </a:p>
          <a:p>
            <a:pPr lvl="1" eaLnBrk="1" hangingPunct="1"/>
            <a:r>
              <a:rPr lang="en-US" altLang="zh-CN" sz="3200"/>
              <a:t>4</a:t>
            </a:r>
            <a:r>
              <a:rPr lang="en-US" altLang="zh-CN" sz="3200" baseline="30000"/>
              <a:t>th </a:t>
            </a:r>
            <a:r>
              <a:rPr lang="en-US" altLang="zh-CN" sz="3200"/>
              <a:t>Generation (1971-?)</a:t>
            </a:r>
            <a:endParaRPr lang="en-US" altLang="zh-CN" sz="3200" baseline="30000"/>
          </a:p>
          <a:p>
            <a:pPr lvl="1" eaLnBrk="1" hangingPunct="1"/>
            <a:r>
              <a:rPr lang="en-US" altLang="zh-CN" sz="3200"/>
              <a:t>Parallel Computing and Networking</a:t>
            </a:r>
          </a:p>
        </p:txBody>
      </p:sp>
      <p:sp>
        <p:nvSpPr>
          <p:cNvPr id="36868" name="灯片编号占位符 5">
            <a:extLst>
              <a:ext uri="{FF2B5EF4-FFF2-40B4-BE49-F238E27FC236}">
                <a16:creationId xmlns:a16="http://schemas.microsoft.com/office/drawing/2014/main" id="{233AC719-CA5B-4B6E-85E5-CD0714655D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44263569-621E-42FC-8C3A-1F3B72DC5726}" type="slidenum">
              <a:rPr lang="zh-CN" altLang="en-US" sz="1400" smtClean="0">
                <a:solidFill>
                  <a:srgbClr val="C0C0C0"/>
                </a:solidFill>
              </a:rPr>
              <a:pPr/>
              <a:t>14</a:t>
            </a:fld>
            <a:r>
              <a:rPr lang="en-US" altLang="zh-CN" sz="1400">
                <a:solidFill>
                  <a:srgbClr val="C0C0C0"/>
                </a:solidFill>
              </a:rPr>
              <a:t>/60</a:t>
            </a:r>
          </a:p>
        </p:txBody>
      </p:sp>
    </p:spTree>
    <p:extLst>
      <p:ext uri="{BB962C8B-B14F-4D97-AF65-F5344CB8AC3E}">
        <p14:creationId xmlns:p14="http://schemas.microsoft.com/office/powerpoint/2010/main" val="417996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63810C39-562F-411B-BE5D-1EEF38D2F60F}"/>
              </a:ext>
            </a:extLst>
          </p:cNvPr>
          <p:cNvSpPr>
            <a:spLocks noGrp="1" noChangeArrowheads="1"/>
          </p:cNvSpPr>
          <p:nvPr>
            <p:ph type="title"/>
          </p:nvPr>
        </p:nvSpPr>
        <p:spPr>
          <a:xfrm>
            <a:off x="342900" y="176213"/>
            <a:ext cx="7886700" cy="1325562"/>
          </a:xfrm>
        </p:spPr>
        <p:txBody>
          <a:bodyPr/>
          <a:lstStyle/>
          <a:p>
            <a:pPr eaLnBrk="1" hangingPunct="1"/>
            <a:r>
              <a:rPr lang="en-US" altLang="zh-CN"/>
              <a:t>Early History of Computing</a:t>
            </a:r>
          </a:p>
        </p:txBody>
      </p:sp>
      <p:sp>
        <p:nvSpPr>
          <p:cNvPr id="37891" name="灯片编号占位符 4">
            <a:extLst>
              <a:ext uri="{FF2B5EF4-FFF2-40B4-BE49-F238E27FC236}">
                <a16:creationId xmlns:a16="http://schemas.microsoft.com/office/drawing/2014/main" id="{75A115AC-7A8F-4160-BB66-FCFF337D9A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EF6C10D0-ABA8-499D-9C37-5786539FCCA4}" type="slidenum">
              <a:rPr lang="zh-CN" altLang="en-US" sz="1400" smtClean="0">
                <a:solidFill>
                  <a:srgbClr val="C0C0C0"/>
                </a:solidFill>
              </a:rPr>
              <a:pPr/>
              <a:t>15</a:t>
            </a:fld>
            <a:r>
              <a:rPr lang="en-US" altLang="zh-CN" sz="1400">
                <a:solidFill>
                  <a:srgbClr val="C0C0C0"/>
                </a:solidFill>
              </a:rPr>
              <a:t>/60</a:t>
            </a:r>
          </a:p>
        </p:txBody>
      </p:sp>
      <p:sp>
        <p:nvSpPr>
          <p:cNvPr id="37892" name="Text Box 2">
            <a:extLst>
              <a:ext uri="{FF2B5EF4-FFF2-40B4-BE49-F238E27FC236}">
                <a16:creationId xmlns:a16="http://schemas.microsoft.com/office/drawing/2014/main" id="{C49DA457-14D5-4332-8ABC-B3409998C27B}"/>
              </a:ext>
            </a:extLst>
          </p:cNvPr>
          <p:cNvSpPr txBox="1">
            <a:spLocks noChangeArrowheads="1"/>
          </p:cNvSpPr>
          <p:nvPr/>
        </p:nvSpPr>
        <p:spPr bwMode="auto">
          <a:xfrm>
            <a:off x="8763000" y="619283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0">
                <a:solidFill>
                  <a:schemeClr val="bg1"/>
                </a:solidFill>
                <a:latin typeface="Arial" panose="020B0604020202020204" pitchFamily="34" charset="0"/>
              </a:rPr>
              <a:t>6</a:t>
            </a:r>
          </a:p>
        </p:txBody>
      </p:sp>
      <p:sp>
        <p:nvSpPr>
          <p:cNvPr id="37893" name="Text Box 3">
            <a:extLst>
              <a:ext uri="{FF2B5EF4-FFF2-40B4-BE49-F238E27FC236}">
                <a16:creationId xmlns:a16="http://schemas.microsoft.com/office/drawing/2014/main" id="{059514D0-457F-4198-BE1E-714EA367E2A8}"/>
              </a:ext>
            </a:extLst>
          </p:cNvPr>
          <p:cNvSpPr txBox="1">
            <a:spLocks noChangeArrowheads="1"/>
          </p:cNvSpPr>
          <p:nvPr/>
        </p:nvSpPr>
        <p:spPr bwMode="auto">
          <a:xfrm>
            <a:off x="685800" y="1925638"/>
            <a:ext cx="754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None/>
            </a:pPr>
            <a:endParaRPr lang="en-US" altLang="zh-CN" sz="2800">
              <a:solidFill>
                <a:schemeClr val="tx1"/>
              </a:solidFill>
              <a:latin typeface="Arial" panose="020B0604020202020204" pitchFamily="34" charset="0"/>
            </a:endParaRPr>
          </a:p>
        </p:txBody>
      </p:sp>
      <p:sp>
        <p:nvSpPr>
          <p:cNvPr id="28677" name="Text Box 4">
            <a:extLst>
              <a:ext uri="{FF2B5EF4-FFF2-40B4-BE49-F238E27FC236}">
                <a16:creationId xmlns:a16="http://schemas.microsoft.com/office/drawing/2014/main" id="{25703B1D-91A3-4038-B668-237A8598594C}"/>
              </a:ext>
            </a:extLst>
          </p:cNvPr>
          <p:cNvSpPr txBox="1">
            <a:spLocks noChangeArrowheads="1"/>
          </p:cNvSpPr>
          <p:nvPr/>
        </p:nvSpPr>
        <p:spPr bwMode="auto">
          <a:xfrm>
            <a:off x="169863" y="1052513"/>
            <a:ext cx="8783637"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Ø"/>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342900" indent="-342900" eaLnBrk="1" hangingPunct="1">
              <a:spcBef>
                <a:spcPct val="0"/>
              </a:spcBef>
              <a:spcAft>
                <a:spcPts val="600"/>
              </a:spcAft>
              <a:buClrTx/>
              <a:buSzTx/>
              <a:defRPr/>
            </a:pPr>
            <a:r>
              <a:rPr lang="en-US" altLang="zh-CN" sz="2400" dirty="0">
                <a:solidFill>
                  <a:srgbClr val="3333FF"/>
                </a:solidFill>
                <a:latin typeface="Arial" panose="020B0604020202020204" pitchFamily="34" charset="0"/>
              </a:rPr>
              <a:t>Abacus</a:t>
            </a:r>
            <a:r>
              <a:rPr lang="en-US" altLang="zh-CN" sz="2400" dirty="0">
                <a:latin typeface="Arial" panose="020B0604020202020204" pitchFamily="34" charset="0"/>
              </a:rPr>
              <a:t>  </a:t>
            </a: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numeric values, basic arithmetic</a:t>
            </a:r>
            <a:endParaRPr lang="en-US" altLang="zh-CN" sz="2400" dirty="0">
              <a:latin typeface="Arial" panose="020B0604020202020204" pitchFamily="34" charset="0"/>
            </a:endParaRPr>
          </a:p>
          <a:p>
            <a:pPr marL="342900" indent="-342900" eaLnBrk="1" hangingPunct="1">
              <a:spcBef>
                <a:spcPct val="0"/>
              </a:spcBef>
              <a:spcAft>
                <a:spcPts val="600"/>
              </a:spcAft>
              <a:buClrTx/>
              <a:buSzTx/>
              <a:defRPr/>
            </a:pPr>
            <a:r>
              <a:rPr lang="en-US" altLang="zh-CN" sz="2400" dirty="0">
                <a:solidFill>
                  <a:srgbClr val="3333FF"/>
                </a:solidFill>
                <a:latin typeface="Arial" panose="020B0604020202020204" pitchFamily="34" charset="0"/>
              </a:rPr>
              <a:t>Blaise Pascal </a:t>
            </a:r>
            <a:r>
              <a:rPr lang="en-US" altLang="zh-CN" sz="2400" b="0" dirty="0">
                <a:solidFill>
                  <a:srgbClr val="3333FF"/>
                </a:solidFill>
                <a:latin typeface="Arial" panose="020B0604020202020204" pitchFamily="34" charset="0"/>
              </a:rPr>
              <a:t> </a:t>
            </a: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Mechanical device to add, subtract, divide &amp; multiply</a:t>
            </a:r>
            <a:endParaRPr lang="en-US" altLang="zh-CN" sz="2400" dirty="0">
              <a:latin typeface="Arial" panose="020B0604020202020204" pitchFamily="34" charset="0"/>
            </a:endParaRPr>
          </a:p>
          <a:p>
            <a:pPr marL="342900" indent="-342900" eaLnBrk="1" hangingPunct="1">
              <a:spcBef>
                <a:spcPct val="0"/>
              </a:spcBef>
              <a:spcAft>
                <a:spcPts val="600"/>
              </a:spcAft>
              <a:buClrTx/>
              <a:buSzTx/>
              <a:defRPr/>
            </a:pPr>
            <a:r>
              <a:rPr lang="en-US" altLang="zh-CN" sz="2400" dirty="0">
                <a:solidFill>
                  <a:srgbClr val="3333FF"/>
                </a:solidFill>
                <a:latin typeface="Arial" panose="020B0604020202020204" pitchFamily="34" charset="0"/>
              </a:rPr>
              <a:t>Joseph Jacquard</a:t>
            </a:r>
            <a:r>
              <a:rPr lang="en-US" altLang="zh-CN" sz="2400" b="0" dirty="0">
                <a:latin typeface="Arial" panose="020B0604020202020204" pitchFamily="34" charset="0"/>
              </a:rPr>
              <a:t> </a:t>
            </a: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Jacquard’s Loom, the punched card </a:t>
            </a:r>
          </a:p>
          <a:p>
            <a:pPr marL="342900" indent="-342900" eaLnBrk="1" hangingPunct="1">
              <a:spcBef>
                <a:spcPct val="0"/>
              </a:spcBef>
              <a:spcAft>
                <a:spcPts val="600"/>
              </a:spcAft>
              <a:buClrTx/>
              <a:buSzTx/>
              <a:defRPr/>
            </a:pPr>
            <a:r>
              <a:rPr lang="en-US" altLang="zh-CN" sz="2400" dirty="0">
                <a:solidFill>
                  <a:srgbClr val="3333FF"/>
                </a:solidFill>
                <a:latin typeface="Arial" panose="020B0604020202020204" pitchFamily="34" charset="0"/>
              </a:rPr>
              <a:t>Charles Babbage</a:t>
            </a:r>
            <a:endParaRPr lang="en-US" altLang="zh-CN" sz="2400" dirty="0">
              <a:latin typeface="Arial" panose="020B0604020202020204" pitchFamily="34" charset="0"/>
            </a:endParaRP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Analytical Engine, memory</a:t>
            </a:r>
            <a:r>
              <a:rPr lang="zh-CN" altLang="zh-CN" sz="2000" b="0" dirty="0">
                <a:latin typeface="Arial" panose="020B0604020202020204" pitchFamily="34" charset="0"/>
              </a:rPr>
              <a:t>存储器</a:t>
            </a:r>
            <a:r>
              <a:rPr lang="en-US" altLang="zh-CN" sz="2000" b="0" dirty="0">
                <a:latin typeface="Arial" panose="020B0604020202020204" pitchFamily="34" charset="0"/>
              </a:rPr>
              <a:t>, numbers &amp; steps</a:t>
            </a:r>
          </a:p>
          <a:p>
            <a:pPr marL="342900" indent="-342900" eaLnBrk="1" hangingPunct="1">
              <a:spcBef>
                <a:spcPct val="0"/>
              </a:spcBef>
              <a:spcAft>
                <a:spcPts val="600"/>
              </a:spcAft>
              <a:buClrTx/>
              <a:buSzTx/>
              <a:defRPr/>
            </a:pPr>
            <a:r>
              <a:rPr lang="en-US" altLang="zh-CN" sz="2000" dirty="0">
                <a:solidFill>
                  <a:srgbClr val="3333FF"/>
                </a:solidFill>
                <a:latin typeface="Arial" panose="020B0604020202020204" pitchFamily="34" charset="0"/>
              </a:rPr>
              <a:t>Ada Lovelace</a:t>
            </a:r>
            <a:endParaRPr lang="en-US" altLang="zh-CN" sz="2000" dirty="0">
              <a:latin typeface="Arial" panose="020B0604020202020204" pitchFamily="34" charset="0"/>
            </a:endParaRP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First Programmer, the loop </a:t>
            </a:r>
            <a:r>
              <a:rPr lang="zh-CN" altLang="zh-CN" sz="2000" b="0" dirty="0">
                <a:latin typeface="Arial" panose="020B0604020202020204" pitchFamily="34" charset="0"/>
              </a:rPr>
              <a:t>循环</a:t>
            </a:r>
            <a:endParaRPr lang="en-US" altLang="zh-CN" sz="2000" b="0" dirty="0">
              <a:latin typeface="Arial" panose="020B0604020202020204" pitchFamily="34" charset="0"/>
            </a:endParaRPr>
          </a:p>
          <a:p>
            <a:pPr marL="342900" indent="-342900" eaLnBrk="1" hangingPunct="1">
              <a:spcBef>
                <a:spcPct val="0"/>
              </a:spcBef>
              <a:spcAft>
                <a:spcPts val="600"/>
              </a:spcAft>
              <a:buClrTx/>
              <a:buSzTx/>
              <a:defRPr/>
            </a:pPr>
            <a:r>
              <a:rPr lang="en-US" altLang="zh-CN" sz="2000" dirty="0">
                <a:solidFill>
                  <a:srgbClr val="3333FF"/>
                </a:solidFill>
                <a:latin typeface="Arial" panose="020B0604020202020204" pitchFamily="34" charset="0"/>
              </a:rPr>
              <a:t>Alan Turing</a:t>
            </a:r>
            <a:endParaRPr lang="en-US" altLang="zh-CN" sz="2000" dirty="0">
              <a:latin typeface="Arial" panose="020B0604020202020204" pitchFamily="34" charset="0"/>
            </a:endParaRP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Turing Machine, Artificial Intelligence Testing</a:t>
            </a:r>
            <a:endParaRPr lang="en-US" altLang="zh-CN" sz="2000" dirty="0">
              <a:latin typeface="Arial" panose="020B0604020202020204" pitchFamily="34" charset="0"/>
            </a:endParaRPr>
          </a:p>
          <a:p>
            <a:pPr marL="342900" indent="-342900" eaLnBrk="1" hangingPunct="1">
              <a:spcBef>
                <a:spcPct val="0"/>
              </a:spcBef>
              <a:spcAft>
                <a:spcPts val="600"/>
              </a:spcAft>
              <a:buClrTx/>
              <a:buSzTx/>
              <a:defRPr/>
            </a:pPr>
            <a:r>
              <a:rPr lang="en-US" altLang="zh-CN" sz="2000" dirty="0">
                <a:solidFill>
                  <a:srgbClr val="3333FF"/>
                </a:solidFill>
                <a:latin typeface="Arial" panose="020B0604020202020204" pitchFamily="34" charset="0"/>
              </a:rPr>
              <a:t>Harvard Mark I, </a:t>
            </a:r>
            <a:r>
              <a:rPr lang="en-US" altLang="zh-CN" sz="2000" dirty="0">
                <a:solidFill>
                  <a:schemeClr val="hlink"/>
                </a:solidFill>
                <a:latin typeface="Arial" panose="020B0604020202020204" pitchFamily="34" charset="0"/>
              </a:rPr>
              <a:t>ENIAC</a:t>
            </a:r>
            <a:r>
              <a:rPr lang="en-US" altLang="zh-CN" sz="2000" dirty="0">
                <a:solidFill>
                  <a:srgbClr val="3333FF"/>
                </a:solidFill>
                <a:latin typeface="Arial" panose="020B0604020202020204" pitchFamily="34" charset="0"/>
              </a:rPr>
              <a:t>, UNIVAC I</a:t>
            </a:r>
          </a:p>
          <a:p>
            <a:pPr eaLnBrk="1" hangingPunct="1">
              <a:spcBef>
                <a:spcPct val="0"/>
              </a:spcBef>
              <a:spcAft>
                <a:spcPts val="600"/>
              </a:spcAft>
              <a:buClrTx/>
              <a:buSzTx/>
              <a:buFont typeface="Wingdings" panose="05000000000000000000" pitchFamily="2" charset="2"/>
              <a:buNone/>
              <a:defRPr/>
            </a:pPr>
            <a:r>
              <a:rPr lang="en-US" altLang="zh-CN" sz="2000" b="0" dirty="0">
                <a:latin typeface="Arial" panose="020B0604020202020204" pitchFamily="34" charset="0"/>
              </a:rPr>
              <a:t>Early computers launch new era in mathematics, physics, engineering and economics </a:t>
            </a:r>
          </a:p>
          <a:p>
            <a:pPr marL="342900" indent="-342900" eaLnBrk="1" hangingPunct="1">
              <a:spcBef>
                <a:spcPct val="0"/>
              </a:spcBef>
              <a:spcAft>
                <a:spcPts val="600"/>
              </a:spcAft>
              <a:buClrTx/>
              <a:buSzTx/>
              <a:defRPr/>
            </a:pPr>
            <a:endParaRPr lang="en-US" altLang="zh-CN" sz="2000" b="0" dirty="0">
              <a:latin typeface="Arial" panose="020B0604020202020204" pitchFamily="34" charset="0"/>
            </a:endParaRPr>
          </a:p>
        </p:txBody>
      </p:sp>
      <p:pic>
        <p:nvPicPr>
          <p:cNvPr id="37895" name="Picture 1" descr="65739_CH02_FIGAbacus.jpg">
            <a:extLst>
              <a:ext uri="{FF2B5EF4-FFF2-40B4-BE49-F238E27FC236}">
                <a16:creationId xmlns:a16="http://schemas.microsoft.com/office/drawing/2014/main" id="{CCED81D2-C847-44D5-92E3-39A807E108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1533525"/>
            <a:ext cx="28146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239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7">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7">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0802E7C-F2BC-4E5F-BCFC-9400DBD4226F}"/>
              </a:ext>
            </a:extLst>
          </p:cNvPr>
          <p:cNvSpPr>
            <a:spLocks noGrp="1" noChangeArrowheads="1"/>
          </p:cNvSpPr>
          <p:nvPr>
            <p:ph type="title"/>
          </p:nvPr>
        </p:nvSpPr>
        <p:spPr>
          <a:xfrm>
            <a:off x="179388" y="158750"/>
            <a:ext cx="7886700" cy="1325563"/>
          </a:xfrm>
        </p:spPr>
        <p:txBody>
          <a:bodyPr/>
          <a:lstStyle/>
          <a:p>
            <a:pPr eaLnBrk="1" hangingPunct="1"/>
            <a:r>
              <a:rPr lang="en-US" altLang="zh-CN" b="1"/>
              <a:t>Abstraction(</a:t>
            </a:r>
            <a:r>
              <a:rPr lang="zh-CN" altLang="en-US" b="1"/>
              <a:t>抽象</a:t>
            </a:r>
            <a:r>
              <a:rPr lang="en-US" altLang="zh-CN" b="1"/>
              <a:t>)</a:t>
            </a:r>
          </a:p>
        </p:txBody>
      </p:sp>
      <p:sp>
        <p:nvSpPr>
          <p:cNvPr id="22531" name="Rectangle 3">
            <a:extLst>
              <a:ext uri="{FF2B5EF4-FFF2-40B4-BE49-F238E27FC236}">
                <a16:creationId xmlns:a16="http://schemas.microsoft.com/office/drawing/2014/main" id="{01DC7907-8569-46D5-A826-C7847306CED2}"/>
              </a:ext>
            </a:extLst>
          </p:cNvPr>
          <p:cNvSpPr>
            <a:spLocks noGrp="1" noChangeArrowheads="1"/>
          </p:cNvSpPr>
          <p:nvPr>
            <p:ph idx="1"/>
          </p:nvPr>
        </p:nvSpPr>
        <p:spPr>
          <a:xfrm>
            <a:off x="573088" y="1422400"/>
            <a:ext cx="7886700" cy="4351338"/>
          </a:xfrm>
        </p:spPr>
        <p:txBody>
          <a:bodyPr/>
          <a:lstStyle/>
          <a:p>
            <a:pPr eaLnBrk="1" hangingPunct="1"/>
            <a:r>
              <a:rPr lang="en-US" altLang="zh-CN" sz="2800"/>
              <a:t>A mental model, a way to think about something</a:t>
            </a:r>
          </a:p>
          <a:p>
            <a:pPr eaLnBrk="1" hangingPunct="1"/>
            <a:r>
              <a:rPr lang="en-US" altLang="zh-CN" sz="2800"/>
              <a:t>removes or hides complex details, leaves only the necessary or the concerned - simplify</a:t>
            </a:r>
          </a:p>
          <a:p>
            <a:pPr eaLnBrk="1" hangingPunct="1"/>
            <a:r>
              <a:rPr lang="en-US" altLang="zh-CN" sz="2800"/>
              <a:t>the key to computing</a:t>
            </a:r>
          </a:p>
        </p:txBody>
      </p:sp>
      <p:sp>
        <p:nvSpPr>
          <p:cNvPr id="22532" name="灯片编号占位符 5">
            <a:extLst>
              <a:ext uri="{FF2B5EF4-FFF2-40B4-BE49-F238E27FC236}">
                <a16:creationId xmlns:a16="http://schemas.microsoft.com/office/drawing/2014/main" id="{1F1DF986-24D2-4185-A8D6-19DD69E0E7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53EA0AB4-1376-456D-B2A3-17BD7ADC1F7B}" type="slidenum">
              <a:rPr lang="zh-CN" altLang="en-US" sz="1400" smtClean="0">
                <a:solidFill>
                  <a:srgbClr val="C0C0C0"/>
                </a:solidFill>
              </a:rPr>
              <a:pPr/>
              <a:t>16</a:t>
            </a:fld>
            <a:r>
              <a:rPr lang="en-US" altLang="zh-CN" sz="1400">
                <a:solidFill>
                  <a:srgbClr val="C0C0C0"/>
                </a:solidFill>
              </a:rPr>
              <a:t>/60</a:t>
            </a:r>
          </a:p>
        </p:txBody>
      </p:sp>
      <p:pic>
        <p:nvPicPr>
          <p:cNvPr id="22533" name="Picture 4" descr="j0412266[1]">
            <a:extLst>
              <a:ext uri="{FF2B5EF4-FFF2-40B4-BE49-F238E27FC236}">
                <a16:creationId xmlns:a16="http://schemas.microsoft.com/office/drawing/2014/main" id="{B0DD3FCE-AB8F-4C9D-AFCC-7D5E474D5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789363"/>
            <a:ext cx="26638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FED76C07-6438-43BB-AA59-8462D294558C}"/>
              </a:ext>
            </a:extLst>
          </p:cNvPr>
          <p:cNvSpPr>
            <a:spLocks noChangeArrowheads="1"/>
          </p:cNvSpPr>
          <p:nvPr/>
        </p:nvSpPr>
        <p:spPr bwMode="auto">
          <a:xfrm>
            <a:off x="3175" y="3933825"/>
            <a:ext cx="56165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en-US" sz="2400" i="1">
                <a:solidFill>
                  <a:schemeClr val="tx1"/>
                </a:solidFill>
              </a:rPr>
              <a:t>This is a key concept.  Abstraction will reappear throughout the text – be sure to understand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box(in)">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a:extLst>
              <a:ext uri="{FF2B5EF4-FFF2-40B4-BE49-F238E27FC236}">
                <a16:creationId xmlns:a16="http://schemas.microsoft.com/office/drawing/2014/main" id="{5E1A2554-4FFC-4D54-8C6A-3B952675231F}"/>
              </a:ext>
            </a:extLst>
          </p:cNvPr>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l" eaLnBrk="1" hangingPunct="1"/>
            <a:fld id="{081A623C-7856-4F10-8F5A-A9C0940B6EDA}" type="slidenum">
              <a:rPr lang="en-US" altLang="zh-CN" sz="1400" smtClean="0">
                <a:solidFill>
                  <a:schemeClr val="tx1"/>
                </a:solidFill>
                <a:latin typeface="Arial" panose="020B0604020202020204" pitchFamily="34" charset="0"/>
                <a:ea typeface="MS PGothic" panose="020B0600070205080204" pitchFamily="34" charset="-128"/>
              </a:rPr>
              <a:pPr algn="l" eaLnBrk="1" hangingPunct="1"/>
              <a:t>17</a:t>
            </a:fld>
            <a:endParaRPr lang="en-US" altLang="zh-CN" sz="1400">
              <a:solidFill>
                <a:schemeClr val="tx1"/>
              </a:solidFill>
              <a:latin typeface="Arial" panose="020B0604020202020204" pitchFamily="34" charset="0"/>
              <a:ea typeface="MS PGothic" panose="020B0600070205080204" pitchFamily="34" charset="-128"/>
            </a:endParaRPr>
          </a:p>
        </p:txBody>
      </p:sp>
      <p:sp>
        <p:nvSpPr>
          <p:cNvPr id="23555" name="Rectangle 2">
            <a:extLst>
              <a:ext uri="{FF2B5EF4-FFF2-40B4-BE49-F238E27FC236}">
                <a16:creationId xmlns:a16="http://schemas.microsoft.com/office/drawing/2014/main" id="{49B4810B-69E3-48B2-B1DD-5FECF257E0F2}"/>
              </a:ext>
            </a:extLst>
          </p:cNvPr>
          <p:cNvSpPr>
            <a:spLocks noGrp="1" noChangeArrowheads="1"/>
          </p:cNvSpPr>
          <p:nvPr>
            <p:ph type="title"/>
          </p:nvPr>
        </p:nvSpPr>
        <p:spPr>
          <a:xfrm>
            <a:off x="666750" y="147638"/>
            <a:ext cx="7886700" cy="1325562"/>
          </a:xfrm>
        </p:spPr>
        <p:txBody>
          <a:bodyPr/>
          <a:lstStyle/>
          <a:p>
            <a:pPr eaLnBrk="1" hangingPunct="1"/>
            <a:r>
              <a:rPr lang="en-US" altLang="zh-CN"/>
              <a:t>Internal View</a:t>
            </a:r>
          </a:p>
        </p:txBody>
      </p:sp>
      <p:pic>
        <p:nvPicPr>
          <p:cNvPr id="23556" name="Picture 1" descr="65739_CH01_FIGF02A.jpg">
            <a:extLst>
              <a:ext uri="{FF2B5EF4-FFF2-40B4-BE49-F238E27FC236}">
                <a16:creationId xmlns:a16="http://schemas.microsoft.com/office/drawing/2014/main" id="{3234927E-CFDB-4FBE-8841-AA29790E6C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70866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a:extLst>
              <a:ext uri="{FF2B5EF4-FFF2-40B4-BE49-F238E27FC236}">
                <a16:creationId xmlns:a16="http://schemas.microsoft.com/office/drawing/2014/main" id="{19DB16E2-F38B-4840-B2EB-A0728454A497}"/>
              </a:ext>
            </a:extLst>
          </p:cNvPr>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l" eaLnBrk="1" hangingPunct="1"/>
            <a:fld id="{CDDE9235-BA5D-4882-BE35-15A215BD2131}" type="slidenum">
              <a:rPr lang="en-US" altLang="zh-CN" sz="1400" smtClean="0">
                <a:solidFill>
                  <a:schemeClr val="tx1"/>
                </a:solidFill>
                <a:latin typeface="Arial" panose="020B0604020202020204" pitchFamily="34" charset="0"/>
                <a:ea typeface="MS PGothic" panose="020B0600070205080204" pitchFamily="34" charset="-128"/>
              </a:rPr>
              <a:pPr algn="l" eaLnBrk="1" hangingPunct="1"/>
              <a:t>18</a:t>
            </a:fld>
            <a:endParaRPr lang="en-US" altLang="zh-CN" sz="1400">
              <a:solidFill>
                <a:schemeClr val="tx1"/>
              </a:solidFill>
              <a:latin typeface="Arial" panose="020B0604020202020204" pitchFamily="34" charset="0"/>
              <a:ea typeface="MS PGothic" panose="020B0600070205080204" pitchFamily="34" charset="-128"/>
            </a:endParaRPr>
          </a:p>
        </p:txBody>
      </p:sp>
      <p:sp>
        <p:nvSpPr>
          <p:cNvPr id="25603" name="Rectangle 2">
            <a:extLst>
              <a:ext uri="{FF2B5EF4-FFF2-40B4-BE49-F238E27FC236}">
                <a16:creationId xmlns:a16="http://schemas.microsoft.com/office/drawing/2014/main" id="{50D88D7B-C347-4408-8BED-FD5B85EF7C10}"/>
              </a:ext>
            </a:extLst>
          </p:cNvPr>
          <p:cNvSpPr>
            <a:spLocks noGrp="1" noChangeArrowheads="1"/>
          </p:cNvSpPr>
          <p:nvPr>
            <p:ph type="title"/>
          </p:nvPr>
        </p:nvSpPr>
        <p:spPr>
          <a:xfrm>
            <a:off x="596900" y="169863"/>
            <a:ext cx="7886700" cy="1325562"/>
          </a:xfrm>
        </p:spPr>
        <p:txBody>
          <a:bodyPr/>
          <a:lstStyle/>
          <a:p>
            <a:pPr eaLnBrk="1" hangingPunct="1"/>
            <a:r>
              <a:rPr lang="en-US" altLang="zh-CN"/>
              <a:t>Abstract View</a:t>
            </a:r>
          </a:p>
        </p:txBody>
      </p:sp>
      <p:pic>
        <p:nvPicPr>
          <p:cNvPr id="25604" name="Picture 1" descr="65739_CH01_FIGF02B.jpg">
            <a:extLst>
              <a:ext uri="{FF2B5EF4-FFF2-40B4-BE49-F238E27FC236}">
                <a16:creationId xmlns:a16="http://schemas.microsoft.com/office/drawing/2014/main" id="{419E5D08-514E-44C4-9923-3746F3656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7010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5215176-8481-4D44-B097-53CDF489EC47}"/>
              </a:ext>
            </a:extLst>
          </p:cNvPr>
          <p:cNvSpPr>
            <a:spLocks noGrp="1" noChangeArrowheads="1"/>
          </p:cNvSpPr>
          <p:nvPr>
            <p:ph type="title"/>
          </p:nvPr>
        </p:nvSpPr>
        <p:spPr>
          <a:xfrm>
            <a:off x="1150938" y="260350"/>
            <a:ext cx="7993062" cy="984250"/>
          </a:xfrm>
        </p:spPr>
        <p:txBody>
          <a:bodyPr/>
          <a:lstStyle/>
          <a:p>
            <a:pPr eaLnBrk="1" hangingPunct="1"/>
            <a:r>
              <a:rPr lang="en-US" altLang="zh-CN" sz="3200" b="1"/>
              <a:t>1.3 Computing as a Tool and a Discipline</a:t>
            </a:r>
          </a:p>
        </p:txBody>
      </p:sp>
      <p:sp>
        <p:nvSpPr>
          <p:cNvPr id="27651" name="Rectangle 3">
            <a:extLst>
              <a:ext uri="{FF2B5EF4-FFF2-40B4-BE49-F238E27FC236}">
                <a16:creationId xmlns:a16="http://schemas.microsoft.com/office/drawing/2014/main" id="{32F58F66-D9DE-4C38-819D-635F2EEE4CD5}"/>
              </a:ext>
            </a:extLst>
          </p:cNvPr>
          <p:cNvSpPr>
            <a:spLocks noGrp="1" noChangeArrowheads="1"/>
          </p:cNvSpPr>
          <p:nvPr>
            <p:ph idx="1"/>
          </p:nvPr>
        </p:nvSpPr>
        <p:spPr>
          <a:xfrm>
            <a:off x="611188" y="1484313"/>
            <a:ext cx="7561262" cy="4648200"/>
          </a:xfrm>
        </p:spPr>
        <p:txBody>
          <a:bodyPr/>
          <a:lstStyle/>
          <a:p>
            <a:pPr eaLnBrk="1" hangingPunct="1"/>
            <a:r>
              <a:rPr lang="en-US" altLang="zh-CN" sz="3200">
                <a:hlinkClick r:id="rId2" action="ppaction://hlinksldjump"/>
              </a:rPr>
              <a:t>Computer users</a:t>
            </a:r>
            <a:r>
              <a:rPr lang="en-US" altLang="zh-CN" sz="3200"/>
              <a:t>: who uses computer as a tool?</a:t>
            </a:r>
          </a:p>
          <a:p>
            <a:pPr eaLnBrk="1" hangingPunct="1"/>
            <a:r>
              <a:rPr lang="en-US" altLang="zh-CN" sz="3200">
                <a:hlinkClick r:id="rId3" action="ppaction://hlinksldjump"/>
              </a:rPr>
              <a:t>Discipline of Computer Science</a:t>
            </a:r>
            <a:endParaRPr lang="en-US" altLang="zh-CN" sz="3200"/>
          </a:p>
          <a:p>
            <a:pPr lvl="1" eaLnBrk="1" hangingPunct="1"/>
            <a:r>
              <a:rPr lang="en-US" altLang="zh-CN" sz="3200"/>
              <a:t>Several definitions</a:t>
            </a:r>
          </a:p>
          <a:p>
            <a:pPr lvl="1" eaLnBrk="1" hangingPunct="1"/>
            <a:r>
              <a:rPr lang="en-US" altLang="zh-CN" sz="3200"/>
              <a:t>Fundamental question</a:t>
            </a:r>
          </a:p>
          <a:p>
            <a:pPr lvl="1" eaLnBrk="1" hangingPunct="1"/>
            <a:r>
              <a:rPr lang="en-US" altLang="zh-CN" sz="3200"/>
              <a:t>Necessary skills</a:t>
            </a:r>
          </a:p>
          <a:p>
            <a:pPr lvl="1" eaLnBrk="1" hangingPunct="1"/>
            <a:r>
              <a:rPr lang="en-US" altLang="zh-CN" sz="3200"/>
              <a:t>Relationship to other disciplines</a:t>
            </a:r>
          </a:p>
        </p:txBody>
      </p:sp>
      <p:sp>
        <p:nvSpPr>
          <p:cNvPr id="27652" name="灯片编号占位符 5">
            <a:extLst>
              <a:ext uri="{FF2B5EF4-FFF2-40B4-BE49-F238E27FC236}">
                <a16:creationId xmlns:a16="http://schemas.microsoft.com/office/drawing/2014/main" id="{15FF49CC-776D-493E-B9A5-92E50F38C1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871EC31D-194B-40DB-8E3B-6CF0A37F9415}" type="slidenum">
              <a:rPr lang="zh-CN" altLang="en-US" sz="1400" smtClean="0">
                <a:solidFill>
                  <a:srgbClr val="C0C0C0"/>
                </a:solidFill>
              </a:rPr>
              <a:pPr/>
              <a:t>19</a:t>
            </a:fld>
            <a:r>
              <a:rPr lang="en-US" altLang="zh-CN" sz="1400">
                <a:solidFill>
                  <a:srgbClr val="C0C0C0"/>
                </a:solidFill>
              </a:rPr>
              <a:t>/60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05AF20D2-90A0-483C-99F7-CDBA4B72ADEB}"/>
              </a:ext>
            </a:extLst>
          </p:cNvPr>
          <p:cNvSpPr>
            <a:spLocks noGrp="1"/>
          </p:cNvSpPr>
          <p:nvPr>
            <p:ph type="title"/>
          </p:nvPr>
        </p:nvSpPr>
        <p:spPr>
          <a:xfrm>
            <a:off x="107950" y="115888"/>
            <a:ext cx="7886700" cy="1325562"/>
          </a:xfrm>
        </p:spPr>
        <p:txBody>
          <a:bodyPr/>
          <a:lstStyle/>
          <a:p>
            <a:pPr eaLnBrk="1" hangingPunct="1"/>
            <a:r>
              <a:rPr lang="en-US" altLang="zh-CN"/>
              <a:t>The course…</a:t>
            </a:r>
            <a:endParaRPr lang="zh-CN" altLang="en-US"/>
          </a:p>
        </p:txBody>
      </p:sp>
      <p:sp>
        <p:nvSpPr>
          <p:cNvPr id="7171" name="内容占位符 2">
            <a:extLst>
              <a:ext uri="{FF2B5EF4-FFF2-40B4-BE49-F238E27FC236}">
                <a16:creationId xmlns:a16="http://schemas.microsoft.com/office/drawing/2014/main" id="{F6418C39-071D-46D8-99CA-4E6041E3C7AF}"/>
              </a:ext>
            </a:extLst>
          </p:cNvPr>
          <p:cNvSpPr>
            <a:spLocks noGrp="1"/>
          </p:cNvSpPr>
          <p:nvPr>
            <p:ph idx="1"/>
          </p:nvPr>
        </p:nvSpPr>
        <p:spPr>
          <a:xfrm>
            <a:off x="395536" y="1253331"/>
            <a:ext cx="8496944" cy="4351338"/>
          </a:xfrm>
        </p:spPr>
        <p:txBody>
          <a:bodyPr/>
          <a:lstStyle/>
          <a:p>
            <a:pPr eaLnBrk="1" hangingPunct="1"/>
            <a:r>
              <a:rPr lang="en-US" altLang="zh-CN" sz="2800" dirty="0"/>
              <a:t>Something about this course</a:t>
            </a:r>
            <a:r>
              <a:rPr lang="zh-CN" altLang="en-US" sz="2800" dirty="0"/>
              <a:t>：</a:t>
            </a:r>
            <a:endParaRPr lang="en-US" altLang="zh-CN" sz="2800" dirty="0"/>
          </a:p>
          <a:p>
            <a:pPr eaLnBrk="1" hangingPunct="1"/>
            <a:r>
              <a:rPr lang="en-US" altLang="zh-CN" sz="2800" dirty="0"/>
              <a:t>What will we learn?</a:t>
            </a:r>
          </a:p>
          <a:p>
            <a:pPr lvl="1" eaLnBrk="1" hangingPunct="1"/>
            <a:r>
              <a:rPr lang="en-US" altLang="zh-CN" sz="2800" dirty="0"/>
              <a:t>Understanding the basic concepts of computer science and technology;</a:t>
            </a:r>
          </a:p>
          <a:p>
            <a:pPr lvl="1" eaLnBrk="1" hangingPunct="1"/>
            <a:r>
              <a:rPr lang="en-US" altLang="zh-CN" sz="2800" dirty="0"/>
              <a:t>Understand the development process of computer science and establish the framework of knowledge system for future development.</a:t>
            </a:r>
          </a:p>
          <a:p>
            <a:pPr lvl="1" eaLnBrk="1" hangingPunct="1"/>
            <a:r>
              <a:rPr lang="en-US" altLang="zh-CN" sz="2800" dirty="0"/>
              <a:t>Understand the working principle of computer;</a:t>
            </a:r>
          </a:p>
          <a:p>
            <a:pPr lvl="1" eaLnBrk="1" hangingPunct="1"/>
            <a:r>
              <a:rPr lang="en-US" altLang="zh-CN" sz="2800" dirty="0"/>
              <a:t>The beginning of the training of computational thinking, abstract thinking and algorithmic thinking.</a:t>
            </a:r>
          </a:p>
          <a:p>
            <a:pPr lvl="1" eaLnBrk="1" hangingPunct="1"/>
            <a:r>
              <a:rPr lang="zh-CN" altLang="en-US" sz="2000" dirty="0"/>
              <a:t>了解计算机科学技术的基础概念的工作原理；</a:t>
            </a:r>
          </a:p>
          <a:p>
            <a:pPr lvl="1" eaLnBrk="1" hangingPunct="1"/>
            <a:r>
              <a:rPr lang="zh-CN" altLang="en-US" sz="2000" dirty="0"/>
              <a:t>了解计算机学科的发展历程；建立未来发展的知识体系框架。</a:t>
            </a:r>
          </a:p>
          <a:p>
            <a:pPr lvl="1" eaLnBrk="1" hangingPunct="1"/>
            <a:r>
              <a:rPr lang="zh-CN" altLang="en-US" sz="2000" dirty="0"/>
              <a:t>了解计算机的工作原理；</a:t>
            </a:r>
          </a:p>
          <a:p>
            <a:pPr lvl="1" eaLnBrk="1" hangingPunct="1"/>
            <a:r>
              <a:rPr lang="zh-CN" altLang="en-US" sz="2000" dirty="0"/>
              <a:t>计算思维、抽象思维和算法思维训练的开始。</a:t>
            </a:r>
          </a:p>
        </p:txBody>
      </p:sp>
      <p:sp>
        <p:nvSpPr>
          <p:cNvPr id="7172" name="灯片编号占位符 3">
            <a:extLst>
              <a:ext uri="{FF2B5EF4-FFF2-40B4-BE49-F238E27FC236}">
                <a16:creationId xmlns:a16="http://schemas.microsoft.com/office/drawing/2014/main" id="{3FC07F82-9E7F-4535-BF1E-E466E9E0E96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34CE8143-1797-44F5-BB90-209F1873F491}" type="slidenum">
              <a:rPr lang="zh-CN" altLang="en-US" sz="1400" b="0" smtClean="0">
                <a:solidFill>
                  <a:srgbClr val="C0C0C0"/>
                </a:solidFill>
              </a:rPr>
              <a:pPr/>
              <a:t>2</a:t>
            </a:fld>
            <a:r>
              <a:rPr lang="en-US" altLang="zh-CN" sz="1400" b="0">
                <a:solidFill>
                  <a:srgbClr val="C0C0C0"/>
                </a:solidFill>
              </a:rPr>
              <a:t>/60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a:extLst>
              <a:ext uri="{FF2B5EF4-FFF2-40B4-BE49-F238E27FC236}">
                <a16:creationId xmlns:a16="http://schemas.microsoft.com/office/drawing/2014/main" id="{5F3B2278-0786-48E8-A211-82AE33B79184}"/>
              </a:ext>
            </a:extLst>
          </p:cNvPr>
          <p:cNvSpPr>
            <a:spLocks noGrp="1" noChangeArrowheads="1"/>
          </p:cNvSpPr>
          <p:nvPr>
            <p:ph type="title"/>
          </p:nvPr>
        </p:nvSpPr>
        <p:spPr>
          <a:xfrm>
            <a:off x="323850" y="188913"/>
            <a:ext cx="7886700" cy="1325562"/>
          </a:xfrm>
        </p:spPr>
        <p:txBody>
          <a:bodyPr/>
          <a:lstStyle/>
          <a:p>
            <a:pPr eaLnBrk="1" hangingPunct="1"/>
            <a:r>
              <a:rPr lang="en-US" altLang="zh-CN" sz="3600"/>
              <a:t>Computing as a Tool</a:t>
            </a:r>
          </a:p>
        </p:txBody>
      </p:sp>
      <p:sp>
        <p:nvSpPr>
          <p:cNvPr id="28675" name="灯片编号占位符 4">
            <a:extLst>
              <a:ext uri="{FF2B5EF4-FFF2-40B4-BE49-F238E27FC236}">
                <a16:creationId xmlns:a16="http://schemas.microsoft.com/office/drawing/2014/main" id="{10A07688-0AFF-476A-A4A2-4ED6484C41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BCBB7690-B855-45C5-957E-BF064EBB3450}" type="slidenum">
              <a:rPr lang="zh-CN" altLang="en-US" sz="1400" smtClean="0">
                <a:solidFill>
                  <a:srgbClr val="C0C0C0"/>
                </a:solidFill>
              </a:rPr>
              <a:pPr/>
              <a:t>20</a:t>
            </a:fld>
            <a:r>
              <a:rPr lang="en-US" altLang="zh-CN" sz="1400">
                <a:solidFill>
                  <a:srgbClr val="C0C0C0"/>
                </a:solidFill>
              </a:rPr>
              <a:t>/60</a:t>
            </a:r>
          </a:p>
        </p:txBody>
      </p:sp>
      <p:sp>
        <p:nvSpPr>
          <p:cNvPr id="28676" name="Text Box 2">
            <a:extLst>
              <a:ext uri="{FF2B5EF4-FFF2-40B4-BE49-F238E27FC236}">
                <a16:creationId xmlns:a16="http://schemas.microsoft.com/office/drawing/2014/main" id="{817C14AB-96EA-40D5-8656-EF6C339A09EA}"/>
              </a:ext>
            </a:extLst>
          </p:cNvPr>
          <p:cNvSpPr txBox="1">
            <a:spLocks noChangeArrowheads="1"/>
          </p:cNvSpPr>
          <p:nvPr/>
        </p:nvSpPr>
        <p:spPr bwMode="auto">
          <a:xfrm>
            <a:off x="8610600" y="59721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0">
                <a:solidFill>
                  <a:schemeClr val="bg1"/>
                </a:solidFill>
                <a:latin typeface="Arial" panose="020B0604020202020204" pitchFamily="34" charset="0"/>
              </a:rPr>
              <a:t>20</a:t>
            </a:r>
          </a:p>
        </p:txBody>
      </p:sp>
      <p:sp>
        <p:nvSpPr>
          <p:cNvPr id="28677" name="Text Box 3">
            <a:extLst>
              <a:ext uri="{FF2B5EF4-FFF2-40B4-BE49-F238E27FC236}">
                <a16:creationId xmlns:a16="http://schemas.microsoft.com/office/drawing/2014/main" id="{6531EB5C-85BC-4DB3-A36F-5CF7DFCD1D69}"/>
              </a:ext>
            </a:extLst>
          </p:cNvPr>
          <p:cNvSpPr txBox="1">
            <a:spLocks noChangeArrowheads="1"/>
          </p:cNvSpPr>
          <p:nvPr/>
        </p:nvSpPr>
        <p:spPr bwMode="auto">
          <a:xfrm>
            <a:off x="685800" y="1704975"/>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None/>
            </a:pPr>
            <a:endParaRPr lang="en-US" altLang="zh-CN" sz="2800">
              <a:solidFill>
                <a:schemeClr val="tx1"/>
              </a:solidFill>
              <a:latin typeface="Arial" panose="020B0604020202020204" pitchFamily="34" charset="0"/>
            </a:endParaRPr>
          </a:p>
        </p:txBody>
      </p:sp>
      <p:sp>
        <p:nvSpPr>
          <p:cNvPr id="28678" name="Oval 4">
            <a:extLst>
              <a:ext uri="{FF2B5EF4-FFF2-40B4-BE49-F238E27FC236}">
                <a16:creationId xmlns:a16="http://schemas.microsoft.com/office/drawing/2014/main" id="{59E39C22-1BE3-4B76-B707-43A9DF35CD5D}"/>
              </a:ext>
            </a:extLst>
          </p:cNvPr>
          <p:cNvSpPr>
            <a:spLocks noChangeArrowheads="1"/>
          </p:cNvSpPr>
          <p:nvPr/>
        </p:nvSpPr>
        <p:spPr bwMode="auto">
          <a:xfrm>
            <a:off x="2590800" y="1628775"/>
            <a:ext cx="3352800" cy="838200"/>
          </a:xfrm>
          <a:prstGeom prst="ellipse">
            <a:avLst/>
          </a:prstGeom>
          <a:solidFill>
            <a:schemeClr val="accent1"/>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200">
                <a:solidFill>
                  <a:schemeClr val="tx1"/>
                </a:solidFill>
                <a:latin typeface="Arial" panose="020B0604020202020204" pitchFamily="34" charset="0"/>
              </a:rPr>
              <a:t>Programmer / User</a:t>
            </a:r>
          </a:p>
        </p:txBody>
      </p:sp>
      <p:sp>
        <p:nvSpPr>
          <p:cNvPr id="28679" name="Oval 5">
            <a:extLst>
              <a:ext uri="{FF2B5EF4-FFF2-40B4-BE49-F238E27FC236}">
                <a16:creationId xmlns:a16="http://schemas.microsoft.com/office/drawing/2014/main" id="{AD2814C8-6F6C-450F-A5EA-7423635AC464}"/>
              </a:ext>
            </a:extLst>
          </p:cNvPr>
          <p:cNvSpPr>
            <a:spLocks noChangeArrowheads="1"/>
          </p:cNvSpPr>
          <p:nvPr/>
        </p:nvSpPr>
        <p:spPr bwMode="auto">
          <a:xfrm>
            <a:off x="4724400" y="2847975"/>
            <a:ext cx="3962400" cy="1219200"/>
          </a:xfrm>
          <a:prstGeom prst="ellipse">
            <a:avLst/>
          </a:prstGeom>
          <a:solidFill>
            <a:srgbClr val="FF99CC"/>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200">
                <a:solidFill>
                  <a:schemeClr val="tx1"/>
                </a:solidFill>
                <a:latin typeface="Arial" panose="020B0604020202020204" pitchFamily="34" charset="0"/>
              </a:rPr>
              <a:t>Applications Programmer</a:t>
            </a:r>
          </a:p>
          <a:p>
            <a:pPr algn="ctr" eaLnBrk="1" hangingPunct="1"/>
            <a:r>
              <a:rPr lang="en-US" altLang="zh-CN" sz="2200">
                <a:solidFill>
                  <a:schemeClr val="tx1"/>
                </a:solidFill>
                <a:latin typeface="Arial" panose="020B0604020202020204" pitchFamily="34" charset="0"/>
              </a:rPr>
              <a:t>(uses tools)</a:t>
            </a:r>
          </a:p>
        </p:txBody>
      </p:sp>
      <p:sp>
        <p:nvSpPr>
          <p:cNvPr id="28680" name="Oval 6">
            <a:extLst>
              <a:ext uri="{FF2B5EF4-FFF2-40B4-BE49-F238E27FC236}">
                <a16:creationId xmlns:a16="http://schemas.microsoft.com/office/drawing/2014/main" id="{D31E9839-2FBF-46CB-8860-3AF33986732F}"/>
              </a:ext>
            </a:extLst>
          </p:cNvPr>
          <p:cNvSpPr>
            <a:spLocks noChangeArrowheads="1"/>
          </p:cNvSpPr>
          <p:nvPr/>
        </p:nvSpPr>
        <p:spPr bwMode="auto">
          <a:xfrm>
            <a:off x="4724400" y="5286375"/>
            <a:ext cx="3657600" cy="990600"/>
          </a:xfrm>
          <a:prstGeom prst="ellipse">
            <a:avLst/>
          </a:prstGeom>
          <a:solidFill>
            <a:srgbClr val="FFFF00"/>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200">
                <a:solidFill>
                  <a:schemeClr val="tx1"/>
                </a:solidFill>
                <a:latin typeface="Arial" panose="020B0604020202020204" pitchFamily="34" charset="0"/>
              </a:rPr>
              <a:t>User with No </a:t>
            </a:r>
          </a:p>
          <a:p>
            <a:pPr algn="ctr" eaLnBrk="1" hangingPunct="1"/>
            <a:r>
              <a:rPr lang="en-US" altLang="zh-CN" sz="2200">
                <a:solidFill>
                  <a:schemeClr val="tx1"/>
                </a:solidFill>
                <a:latin typeface="Arial" panose="020B0604020202020204" pitchFamily="34" charset="0"/>
              </a:rPr>
              <a:t>Computer Background</a:t>
            </a:r>
          </a:p>
        </p:txBody>
      </p:sp>
      <p:sp>
        <p:nvSpPr>
          <p:cNvPr id="28681" name="Line 7">
            <a:extLst>
              <a:ext uri="{FF2B5EF4-FFF2-40B4-BE49-F238E27FC236}">
                <a16:creationId xmlns:a16="http://schemas.microsoft.com/office/drawing/2014/main" id="{EA483F51-E100-4A20-A4A9-F78C8A4D2946}"/>
              </a:ext>
            </a:extLst>
          </p:cNvPr>
          <p:cNvSpPr>
            <a:spLocks noChangeShapeType="1"/>
          </p:cNvSpPr>
          <p:nvPr/>
        </p:nvSpPr>
        <p:spPr bwMode="auto">
          <a:xfrm flipH="1">
            <a:off x="6553200" y="4905375"/>
            <a:ext cx="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8682" name="Line 8">
            <a:extLst>
              <a:ext uri="{FF2B5EF4-FFF2-40B4-BE49-F238E27FC236}">
                <a16:creationId xmlns:a16="http://schemas.microsoft.com/office/drawing/2014/main" id="{28E397A8-6045-4CAC-9917-C33B9BB35C93}"/>
              </a:ext>
            </a:extLst>
          </p:cNvPr>
          <p:cNvSpPr>
            <a:spLocks noChangeShapeType="1"/>
          </p:cNvSpPr>
          <p:nvPr/>
        </p:nvSpPr>
        <p:spPr bwMode="auto">
          <a:xfrm flipH="1">
            <a:off x="6553200" y="4067175"/>
            <a:ext cx="0" cy="3810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8683" name="Line 9">
            <a:extLst>
              <a:ext uri="{FF2B5EF4-FFF2-40B4-BE49-F238E27FC236}">
                <a16:creationId xmlns:a16="http://schemas.microsoft.com/office/drawing/2014/main" id="{C1C9E25D-7319-4EB8-A321-CECE318F33F0}"/>
              </a:ext>
            </a:extLst>
          </p:cNvPr>
          <p:cNvSpPr>
            <a:spLocks noChangeShapeType="1"/>
          </p:cNvSpPr>
          <p:nvPr/>
        </p:nvSpPr>
        <p:spPr bwMode="auto">
          <a:xfrm flipH="1">
            <a:off x="2286000" y="2314575"/>
            <a:ext cx="533400" cy="533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
        <p:nvSpPr>
          <p:cNvPr id="28684" name="Oval 10">
            <a:extLst>
              <a:ext uri="{FF2B5EF4-FFF2-40B4-BE49-F238E27FC236}">
                <a16:creationId xmlns:a16="http://schemas.microsoft.com/office/drawing/2014/main" id="{9182C5F1-1D55-4A2D-B30C-D55B534B0570}"/>
              </a:ext>
            </a:extLst>
          </p:cNvPr>
          <p:cNvSpPr>
            <a:spLocks noChangeArrowheads="1"/>
          </p:cNvSpPr>
          <p:nvPr/>
        </p:nvSpPr>
        <p:spPr bwMode="auto">
          <a:xfrm>
            <a:off x="381000" y="2847975"/>
            <a:ext cx="3962400" cy="1219200"/>
          </a:xfrm>
          <a:prstGeom prst="ellipse">
            <a:avLst/>
          </a:prstGeom>
          <a:solidFill>
            <a:srgbClr val="FF9900"/>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200">
                <a:solidFill>
                  <a:schemeClr val="tx1"/>
                </a:solidFill>
                <a:latin typeface="Arial" panose="020B0604020202020204" pitchFamily="34" charset="0"/>
              </a:rPr>
              <a:t>Systems Programmer</a:t>
            </a:r>
          </a:p>
          <a:p>
            <a:pPr algn="ctr" eaLnBrk="1" hangingPunct="1"/>
            <a:r>
              <a:rPr lang="en-US" altLang="zh-CN" sz="2200">
                <a:solidFill>
                  <a:schemeClr val="tx1"/>
                </a:solidFill>
                <a:latin typeface="Arial" panose="020B0604020202020204" pitchFamily="34" charset="0"/>
              </a:rPr>
              <a:t>(builds tools)</a:t>
            </a:r>
          </a:p>
        </p:txBody>
      </p:sp>
      <p:sp>
        <p:nvSpPr>
          <p:cNvPr id="28685" name="Rectangle 11">
            <a:extLst>
              <a:ext uri="{FF2B5EF4-FFF2-40B4-BE49-F238E27FC236}">
                <a16:creationId xmlns:a16="http://schemas.microsoft.com/office/drawing/2014/main" id="{906CBD40-9B42-4637-A9A0-C70A13899C86}"/>
              </a:ext>
            </a:extLst>
          </p:cNvPr>
          <p:cNvSpPr>
            <a:spLocks noChangeArrowheads="1"/>
          </p:cNvSpPr>
          <p:nvPr/>
        </p:nvSpPr>
        <p:spPr bwMode="auto">
          <a:xfrm>
            <a:off x="4495800" y="4448175"/>
            <a:ext cx="4114800" cy="457200"/>
          </a:xfrm>
          <a:prstGeom prst="rect">
            <a:avLst/>
          </a:prstGeom>
          <a:solidFill>
            <a:srgbClr val="FF0000"/>
          </a:solidFill>
          <a:ln w="9525">
            <a:solidFill>
              <a:schemeClr val="tx1"/>
            </a:solidFill>
            <a:miter lim="800000"/>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a:solidFill>
                  <a:schemeClr val="tx1"/>
                </a:solidFill>
                <a:latin typeface="Arial" panose="020B0604020202020204" pitchFamily="34" charset="0"/>
              </a:rPr>
              <a:t> </a:t>
            </a:r>
            <a:r>
              <a:rPr lang="en-US" altLang="zh-CN" sz="2200">
                <a:solidFill>
                  <a:schemeClr val="tx1"/>
                </a:solidFill>
                <a:latin typeface="Arial" panose="020B0604020202020204" pitchFamily="34" charset="0"/>
              </a:rPr>
              <a:t>Domain-Specific Programs</a:t>
            </a:r>
          </a:p>
        </p:txBody>
      </p:sp>
      <p:sp>
        <p:nvSpPr>
          <p:cNvPr id="28686" name="Line 12">
            <a:extLst>
              <a:ext uri="{FF2B5EF4-FFF2-40B4-BE49-F238E27FC236}">
                <a16:creationId xmlns:a16="http://schemas.microsoft.com/office/drawing/2014/main" id="{BAD4AF17-BA23-43C7-8477-FDD0E7027431}"/>
              </a:ext>
            </a:extLst>
          </p:cNvPr>
          <p:cNvSpPr>
            <a:spLocks noChangeShapeType="1"/>
          </p:cNvSpPr>
          <p:nvPr/>
        </p:nvSpPr>
        <p:spPr bwMode="auto">
          <a:xfrm>
            <a:off x="5562600" y="2314575"/>
            <a:ext cx="914400" cy="5334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045C24F3-24C0-4969-8940-8C5F2BC17502}"/>
              </a:ext>
            </a:extLst>
          </p:cNvPr>
          <p:cNvSpPr>
            <a:spLocks noGrp="1" noChangeArrowheads="1"/>
          </p:cNvSpPr>
          <p:nvPr>
            <p:ph type="title"/>
          </p:nvPr>
        </p:nvSpPr>
        <p:spPr>
          <a:xfrm>
            <a:off x="395288" y="90488"/>
            <a:ext cx="7886700" cy="1325562"/>
          </a:xfrm>
        </p:spPr>
        <p:txBody>
          <a:bodyPr/>
          <a:lstStyle/>
          <a:p>
            <a:pPr eaLnBrk="1" hangingPunct="1"/>
            <a:r>
              <a:rPr lang="en-US" altLang="zh-CN"/>
              <a:t>Computing as a Discipline</a:t>
            </a:r>
          </a:p>
        </p:txBody>
      </p:sp>
      <p:sp>
        <p:nvSpPr>
          <p:cNvPr id="40966" name="Rectangle 6">
            <a:extLst>
              <a:ext uri="{FF2B5EF4-FFF2-40B4-BE49-F238E27FC236}">
                <a16:creationId xmlns:a16="http://schemas.microsoft.com/office/drawing/2014/main" id="{B0189FA6-C424-4017-864C-6D312B683CA2}"/>
              </a:ext>
            </a:extLst>
          </p:cNvPr>
          <p:cNvSpPr>
            <a:spLocks noGrp="1" noChangeArrowheads="1"/>
          </p:cNvSpPr>
          <p:nvPr>
            <p:ph idx="1"/>
          </p:nvPr>
        </p:nvSpPr>
        <p:spPr>
          <a:xfrm>
            <a:off x="395288" y="1412875"/>
            <a:ext cx="8061325" cy="4265613"/>
          </a:xfrm>
        </p:spPr>
        <p:txBody>
          <a:bodyPr/>
          <a:lstStyle/>
          <a:p>
            <a:pPr marL="609600" indent="-609600" eaLnBrk="1" hangingPunct="1"/>
            <a:r>
              <a:rPr lang="en-US" altLang="zh-CN" sz="3600"/>
              <a:t>Fundamental question:</a:t>
            </a:r>
            <a:r>
              <a:rPr lang="en-US" altLang="zh-CN" sz="3600" i="1"/>
              <a:t> What can be (efficiently) automated?</a:t>
            </a:r>
            <a:endParaRPr lang="en-US" altLang="zh-CN" sz="3600"/>
          </a:p>
          <a:p>
            <a:pPr marL="609600" indent="-609600" eaLnBrk="1" hangingPunct="1"/>
            <a:r>
              <a:rPr lang="en-US" altLang="zh-CN" sz="3600"/>
              <a:t>Four necessary skills</a:t>
            </a:r>
          </a:p>
          <a:p>
            <a:pPr marL="990600" lvl="1" indent="-533400" eaLnBrk="1" hangingPunct="1">
              <a:spcBef>
                <a:spcPct val="30000"/>
              </a:spcBef>
              <a:buFont typeface="Wingdings" panose="05000000000000000000" pitchFamily="2" charset="2"/>
              <a:buAutoNum type="arabicPeriod"/>
            </a:pPr>
            <a:r>
              <a:rPr lang="en-US" altLang="zh-CN" sz="2000"/>
              <a:t>Algorithmic thinking </a:t>
            </a:r>
            <a:r>
              <a:rPr lang="zh-CN" altLang="en-US" sz="2000"/>
              <a:t>算法思想</a:t>
            </a:r>
            <a:r>
              <a:rPr lang="en-US" altLang="zh-CN" sz="2000">
                <a:solidFill>
                  <a:srgbClr val="7030A0"/>
                </a:solidFill>
              </a:rPr>
              <a:t>(</a:t>
            </a:r>
            <a:r>
              <a:rPr lang="zh-CN" altLang="en-US" sz="2800">
                <a:solidFill>
                  <a:srgbClr val="7030A0"/>
                </a:solidFill>
              </a:rPr>
              <a:t>能够用一定的步骤或过程来表示问题</a:t>
            </a:r>
            <a:r>
              <a:rPr lang="en-US" altLang="zh-CN" sz="2800">
                <a:solidFill>
                  <a:srgbClr val="7030A0"/>
                </a:solidFill>
              </a:rPr>
              <a:t>,</a:t>
            </a:r>
            <a:r>
              <a:rPr lang="zh-CN" altLang="en-US" sz="2800">
                <a:solidFill>
                  <a:srgbClr val="7030A0"/>
                </a:solidFill>
              </a:rPr>
              <a:t>从而解决问题</a:t>
            </a:r>
            <a:r>
              <a:rPr lang="en-US" altLang="zh-CN" sz="2800">
                <a:solidFill>
                  <a:srgbClr val="7030A0"/>
                </a:solidFill>
              </a:rPr>
              <a:t>)</a:t>
            </a:r>
            <a:endParaRPr lang="zh-CN" altLang="en-US" sz="2800">
              <a:solidFill>
                <a:srgbClr val="7030A0"/>
              </a:solidFill>
            </a:endParaRPr>
          </a:p>
          <a:p>
            <a:pPr marL="990600" lvl="1" indent="-533400" eaLnBrk="1" hangingPunct="1">
              <a:spcBef>
                <a:spcPct val="30000"/>
              </a:spcBef>
              <a:buFont typeface="Tahoma" panose="020B0604030504040204" pitchFamily="34" charset="0"/>
              <a:buAutoNum type="arabicPeriod"/>
            </a:pPr>
            <a:r>
              <a:rPr lang="en-US" altLang="zh-CN" sz="2000"/>
              <a:t>(data) Representation (</a:t>
            </a:r>
            <a:r>
              <a:rPr lang="zh-CN" altLang="en-US" sz="2000"/>
              <a:t>数据</a:t>
            </a:r>
            <a:r>
              <a:rPr lang="en-US" altLang="zh-CN" sz="2000"/>
              <a:t>)</a:t>
            </a:r>
            <a:r>
              <a:rPr lang="zh-CN" altLang="en-US" sz="2000"/>
              <a:t>表示</a:t>
            </a:r>
            <a:r>
              <a:rPr lang="en-US" altLang="zh-CN" sz="2000">
                <a:solidFill>
                  <a:srgbClr val="7030A0"/>
                </a:solidFill>
              </a:rPr>
              <a:t>(</a:t>
            </a:r>
            <a:r>
              <a:rPr lang="zh-CN" altLang="en-US" sz="2800">
                <a:solidFill>
                  <a:srgbClr val="7030A0"/>
                </a:solidFill>
              </a:rPr>
              <a:t>用能被有效处理的方式存储数据</a:t>
            </a:r>
            <a:r>
              <a:rPr lang="en-US" altLang="zh-CN" sz="2800">
                <a:solidFill>
                  <a:srgbClr val="7030A0"/>
                </a:solidFill>
              </a:rPr>
              <a:t>)</a:t>
            </a:r>
            <a:endParaRPr lang="zh-CN" altLang="en-US" sz="2800">
              <a:solidFill>
                <a:srgbClr val="7030A0"/>
              </a:solidFill>
            </a:endParaRPr>
          </a:p>
          <a:p>
            <a:pPr marL="990600" lvl="1" indent="-533400" eaLnBrk="1" hangingPunct="1">
              <a:spcBef>
                <a:spcPct val="30000"/>
              </a:spcBef>
              <a:buFont typeface="Wingdings" panose="05000000000000000000" pitchFamily="2" charset="2"/>
              <a:buAutoNum type="arabicPeriod"/>
            </a:pPr>
            <a:r>
              <a:rPr lang="en-US" altLang="zh-CN" sz="2000"/>
              <a:t>Programming </a:t>
            </a:r>
            <a:r>
              <a:rPr lang="zh-CN" altLang="en-US" sz="2000"/>
              <a:t>程序设计</a:t>
            </a:r>
            <a:r>
              <a:rPr lang="en-US" altLang="zh-CN" sz="2800">
                <a:solidFill>
                  <a:srgbClr val="7030A0"/>
                </a:solidFill>
              </a:rPr>
              <a:t>(</a:t>
            </a:r>
            <a:r>
              <a:rPr lang="zh-CN" altLang="en-US" sz="2800">
                <a:solidFill>
                  <a:srgbClr val="7030A0"/>
                </a:solidFill>
              </a:rPr>
              <a:t>把算法思想和表示法组织在计算机软件中</a:t>
            </a:r>
            <a:r>
              <a:rPr lang="en-US" altLang="zh-CN" sz="2800">
                <a:solidFill>
                  <a:srgbClr val="7030A0"/>
                </a:solidFill>
              </a:rPr>
              <a:t>)</a:t>
            </a:r>
            <a:endParaRPr lang="zh-CN" altLang="en-US" sz="2000">
              <a:solidFill>
                <a:srgbClr val="7030A0"/>
              </a:solidFill>
            </a:endParaRPr>
          </a:p>
          <a:p>
            <a:pPr marL="990600" lvl="1" indent="-533400" eaLnBrk="1" hangingPunct="1">
              <a:spcBef>
                <a:spcPct val="30000"/>
              </a:spcBef>
              <a:buFont typeface="Wingdings" panose="05000000000000000000" pitchFamily="2" charset="2"/>
              <a:buAutoNum type="arabicPeriod"/>
            </a:pPr>
            <a:r>
              <a:rPr lang="en-US" altLang="zh-CN" sz="2000"/>
              <a:t>(software) Design </a:t>
            </a:r>
            <a:r>
              <a:rPr lang="zh-CN" altLang="en-US" sz="2000"/>
              <a:t>软件设计</a:t>
            </a:r>
            <a:r>
              <a:rPr lang="en-US" altLang="zh-CN" sz="2800">
                <a:solidFill>
                  <a:srgbClr val="7030A0"/>
                </a:solidFill>
              </a:rPr>
              <a:t>(</a:t>
            </a:r>
            <a:r>
              <a:rPr lang="zh-CN" altLang="en-US" sz="2800">
                <a:solidFill>
                  <a:srgbClr val="7030A0"/>
                </a:solidFill>
              </a:rPr>
              <a:t>使软件满足一定用途</a:t>
            </a:r>
            <a:r>
              <a:rPr lang="en-US" altLang="zh-CN" sz="2800">
                <a:solidFill>
                  <a:srgbClr val="7030A0"/>
                </a:solidFill>
              </a:rPr>
              <a:t>)</a:t>
            </a:r>
            <a:endParaRPr lang="zh-CN" altLang="en-US" sz="2000">
              <a:solidFill>
                <a:srgbClr val="7030A0"/>
              </a:solidFill>
            </a:endParaRPr>
          </a:p>
        </p:txBody>
      </p:sp>
      <p:sp>
        <p:nvSpPr>
          <p:cNvPr id="29700" name="灯片编号占位符 5">
            <a:extLst>
              <a:ext uri="{FF2B5EF4-FFF2-40B4-BE49-F238E27FC236}">
                <a16:creationId xmlns:a16="http://schemas.microsoft.com/office/drawing/2014/main" id="{B287486E-4B8E-4466-B4A3-6F972DDC05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08C70B39-E73F-4683-8C9D-6356E50E9AFA}" type="slidenum">
              <a:rPr lang="zh-CN" altLang="en-US" sz="1400" smtClean="0">
                <a:solidFill>
                  <a:srgbClr val="C0C0C0"/>
                </a:solidFill>
              </a:rPr>
              <a:pPr/>
              <a:t>21</a:t>
            </a:fld>
            <a:r>
              <a:rPr lang="en-US" altLang="zh-CN" sz="1400">
                <a:solidFill>
                  <a:srgbClr val="C0C0C0"/>
                </a:solidFill>
              </a:rPr>
              <a:t>/60</a:t>
            </a:r>
          </a:p>
        </p:txBody>
      </p:sp>
      <p:sp>
        <p:nvSpPr>
          <p:cNvPr id="29701" name="Text Box 2">
            <a:extLst>
              <a:ext uri="{FF2B5EF4-FFF2-40B4-BE49-F238E27FC236}">
                <a16:creationId xmlns:a16="http://schemas.microsoft.com/office/drawing/2014/main" id="{BF166F58-EBD7-450F-9FE3-985653BCFBCC}"/>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400" b="0">
                <a:solidFill>
                  <a:schemeClr val="bg1"/>
                </a:solidFill>
                <a:latin typeface="Arial" panose="020B0604020202020204" pitchFamily="34" charset="0"/>
              </a:rPr>
              <a:t>21</a:t>
            </a:r>
          </a:p>
        </p:txBody>
      </p:sp>
      <p:sp>
        <p:nvSpPr>
          <p:cNvPr id="29702" name="Text Box 3">
            <a:extLst>
              <a:ext uri="{FF2B5EF4-FFF2-40B4-BE49-F238E27FC236}">
                <a16:creationId xmlns:a16="http://schemas.microsoft.com/office/drawing/2014/main" id="{6B9DCF53-AA68-4402-9BD0-4EAA5AC386A5}"/>
              </a:ext>
            </a:extLst>
          </p:cNvPr>
          <p:cNvSpPr txBox="1">
            <a:spLocks noChangeArrowheads="1"/>
          </p:cNvSpPr>
          <p:nvPr/>
        </p:nvSpPr>
        <p:spPr bwMode="auto">
          <a:xfrm>
            <a:off x="547688" y="1844675"/>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buFont typeface="Wingdings" panose="05000000000000000000" pitchFamily="2" charset="2"/>
              <a:buNone/>
            </a:pPr>
            <a:endParaRPr lang="en-US" altLang="zh-CN" sz="2800">
              <a:solidFill>
                <a:schemeClr val="tx1"/>
              </a:solidFill>
              <a:latin typeface="Arial" panose="020B0604020202020204" pitchFamily="34" charset="0"/>
            </a:endParaRPr>
          </a:p>
        </p:txBody>
      </p:sp>
      <p:sp>
        <p:nvSpPr>
          <p:cNvPr id="29703" name="Text Box 4">
            <a:extLst>
              <a:ext uri="{FF2B5EF4-FFF2-40B4-BE49-F238E27FC236}">
                <a16:creationId xmlns:a16="http://schemas.microsoft.com/office/drawing/2014/main" id="{D3D427BB-CAB0-47A7-8E7A-89CA8A3D3001}"/>
              </a:ext>
            </a:extLst>
          </p:cNvPr>
          <p:cNvSpPr txBox="1">
            <a:spLocks noChangeArrowheads="1"/>
          </p:cNvSpPr>
          <p:nvPr/>
        </p:nvSpPr>
        <p:spPr bwMode="auto">
          <a:xfrm>
            <a:off x="395288" y="3978275"/>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50000"/>
              </a:spcBef>
            </a:pPr>
            <a:endParaRPr lang="en-US" altLang="zh-CN" sz="2400" b="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40966">
                                            <p:txEl>
                                              <p:pRg st="0" end="0"/>
                                            </p:txEl>
                                          </p:spTgt>
                                        </p:tgtEl>
                                        <p:attrNameLst>
                                          <p:attrName>style.color</p:attrName>
                                        </p:attrNameLst>
                                      </p:cBhvr>
                                      <p:to>
                                        <a:srgbClr val="339966"/>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40966">
                                            <p:txEl>
                                              <p:pRg st="1" end="1"/>
                                            </p:txEl>
                                          </p:spTgt>
                                        </p:tgtEl>
                                        <p:attrNameLst>
                                          <p:attrName>style.visibility</p:attrName>
                                        </p:attrNameLst>
                                      </p:cBhvr>
                                      <p:to>
                                        <p:strVal val="visible"/>
                                      </p:to>
                                    </p:set>
                                    <p:animEffect transition="in" filter="box(in)">
                                      <p:cBhvr>
                                        <p:cTn id="11" dur="500"/>
                                        <p:tgtEl>
                                          <p:spTgt spid="40966">
                                            <p:txEl>
                                              <p:pRg st="1" end="1"/>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40966">
                                            <p:txEl>
                                              <p:pRg st="2" end="2"/>
                                            </p:txEl>
                                          </p:spTgt>
                                        </p:tgtEl>
                                        <p:attrNameLst>
                                          <p:attrName>style.visibility</p:attrName>
                                        </p:attrNameLst>
                                      </p:cBhvr>
                                      <p:to>
                                        <p:strVal val="visible"/>
                                      </p:to>
                                    </p:set>
                                    <p:animEffect transition="in" filter="box(in)">
                                      <p:cBhvr>
                                        <p:cTn id="14" dur="500"/>
                                        <p:tgtEl>
                                          <p:spTgt spid="40966">
                                            <p:txEl>
                                              <p:pRg st="2" end="2"/>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40966">
                                            <p:txEl>
                                              <p:pRg st="3" end="3"/>
                                            </p:txEl>
                                          </p:spTgt>
                                        </p:tgtEl>
                                        <p:attrNameLst>
                                          <p:attrName>style.visibility</p:attrName>
                                        </p:attrNameLst>
                                      </p:cBhvr>
                                      <p:to>
                                        <p:strVal val="visible"/>
                                      </p:to>
                                    </p:set>
                                    <p:animEffect transition="in" filter="box(in)">
                                      <p:cBhvr>
                                        <p:cTn id="17" dur="500"/>
                                        <p:tgtEl>
                                          <p:spTgt spid="40966">
                                            <p:txEl>
                                              <p:pRg st="3" end="3"/>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0966">
                                            <p:txEl>
                                              <p:pRg st="4" end="4"/>
                                            </p:txEl>
                                          </p:spTgt>
                                        </p:tgtEl>
                                        <p:attrNameLst>
                                          <p:attrName>style.visibility</p:attrName>
                                        </p:attrNameLst>
                                      </p:cBhvr>
                                      <p:to>
                                        <p:strVal val="visible"/>
                                      </p:to>
                                    </p:set>
                                    <p:animEffect transition="in" filter="box(in)">
                                      <p:cBhvr>
                                        <p:cTn id="20" dur="500"/>
                                        <p:tgtEl>
                                          <p:spTgt spid="40966">
                                            <p:txEl>
                                              <p:pRg st="4" end="4"/>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0966">
                                            <p:txEl>
                                              <p:pRg st="5" end="5"/>
                                            </p:txEl>
                                          </p:spTgt>
                                        </p:tgtEl>
                                        <p:attrNameLst>
                                          <p:attrName>style.visibility</p:attrName>
                                        </p:attrNameLst>
                                      </p:cBhvr>
                                      <p:to>
                                        <p:strVal val="visible"/>
                                      </p:to>
                                    </p:set>
                                    <p:animEffect transition="in" filter="box(in)">
                                      <p:cBhvr>
                                        <p:cTn id="23" dur="500"/>
                                        <p:tgtEl>
                                          <p:spTgt spid="409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43CE000-D47E-44B3-87A9-2DA77A9EB7B0}"/>
              </a:ext>
            </a:extLst>
          </p:cNvPr>
          <p:cNvSpPr>
            <a:spLocks noGrp="1" noChangeArrowheads="1"/>
          </p:cNvSpPr>
          <p:nvPr>
            <p:ph type="title"/>
          </p:nvPr>
        </p:nvSpPr>
        <p:spPr>
          <a:xfrm>
            <a:off x="250825" y="188913"/>
            <a:ext cx="7886700" cy="1325562"/>
          </a:xfrm>
        </p:spPr>
        <p:txBody>
          <a:bodyPr/>
          <a:lstStyle/>
          <a:p>
            <a:pPr eaLnBrk="1" hangingPunct="1"/>
            <a:r>
              <a:rPr lang="en-US" altLang="zh-CN"/>
              <a:t>Computing as a Discipline</a:t>
            </a:r>
          </a:p>
        </p:txBody>
      </p:sp>
      <p:sp>
        <p:nvSpPr>
          <p:cNvPr id="41987" name="Rectangle 3">
            <a:extLst>
              <a:ext uri="{FF2B5EF4-FFF2-40B4-BE49-F238E27FC236}">
                <a16:creationId xmlns:a16="http://schemas.microsoft.com/office/drawing/2014/main" id="{A037B54D-7323-4DA2-8EE9-441232107433}"/>
              </a:ext>
            </a:extLst>
          </p:cNvPr>
          <p:cNvSpPr>
            <a:spLocks noGrp="1" noChangeArrowheads="1"/>
          </p:cNvSpPr>
          <p:nvPr>
            <p:ph idx="1"/>
          </p:nvPr>
        </p:nvSpPr>
        <p:spPr/>
        <p:txBody>
          <a:bodyPr/>
          <a:lstStyle/>
          <a:p>
            <a:pPr eaLnBrk="1" hangingPunct="1"/>
            <a:r>
              <a:rPr lang="en-US" altLang="zh-CN" sz="3200"/>
              <a:t>Is </a:t>
            </a:r>
            <a:r>
              <a:rPr lang="en-US" altLang="zh-CN" sz="3200">
                <a:solidFill>
                  <a:schemeClr val="folHlink"/>
                </a:solidFill>
              </a:rPr>
              <a:t>Computing</a:t>
            </a:r>
            <a:r>
              <a:rPr lang="en-US" altLang="zh-CN" sz="3200"/>
              <a:t> a mathematical,  scientific, or engineering discipline?</a:t>
            </a:r>
          </a:p>
          <a:p>
            <a:pPr eaLnBrk="1" hangingPunct="1"/>
            <a:endParaRPr lang="en-US" altLang="zh-CN" sz="4000"/>
          </a:p>
          <a:p>
            <a:pPr eaLnBrk="1" hangingPunct="1">
              <a:spcBef>
                <a:spcPct val="0"/>
              </a:spcBef>
              <a:buFontTx/>
              <a:buChar char="•"/>
            </a:pPr>
            <a:r>
              <a:rPr lang="en-US" altLang="en-US" sz="2800" b="1" i="1">
                <a:ea typeface="宋体" panose="02010600030101010101" pitchFamily="2" charset="-122"/>
              </a:rPr>
              <a:t>What do you think?</a:t>
            </a:r>
            <a:r>
              <a:rPr lang="zh-CN" altLang="zh-CN" sz="2800"/>
              <a:t> </a:t>
            </a:r>
            <a:endParaRPr lang="en-US" altLang="zh-CN" sz="2800"/>
          </a:p>
          <a:p>
            <a:pPr lvl="1" eaLnBrk="1" hangingPunct="1">
              <a:spcBef>
                <a:spcPct val="0"/>
              </a:spcBef>
              <a:buFontTx/>
              <a:buChar char="•"/>
            </a:pPr>
            <a:r>
              <a:rPr lang="zh-CN" altLang="zh-CN" sz="3200"/>
              <a:t>theory (mathematics)</a:t>
            </a:r>
          </a:p>
          <a:p>
            <a:pPr lvl="1" eaLnBrk="1" hangingPunct="1"/>
            <a:r>
              <a:rPr lang="zh-CN" altLang="zh-CN" sz="3200"/>
              <a:t>experimentation/ abstraction (science)</a:t>
            </a:r>
          </a:p>
          <a:p>
            <a:pPr lvl="1" eaLnBrk="1" hangingPunct="1"/>
            <a:r>
              <a:rPr lang="zh-CN" altLang="zh-CN" sz="3200"/>
              <a:t>design (engineering)</a:t>
            </a:r>
          </a:p>
        </p:txBody>
      </p:sp>
      <p:sp>
        <p:nvSpPr>
          <p:cNvPr id="30724" name="灯片编号占位符 5">
            <a:extLst>
              <a:ext uri="{FF2B5EF4-FFF2-40B4-BE49-F238E27FC236}">
                <a16:creationId xmlns:a16="http://schemas.microsoft.com/office/drawing/2014/main" id="{89D4C251-735E-4633-BDDF-CBB8F96BC1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520783AA-ECE9-46E9-A47B-4B29132C1CA1}" type="slidenum">
              <a:rPr lang="zh-CN" altLang="en-US" sz="1400" smtClean="0">
                <a:solidFill>
                  <a:srgbClr val="C0C0C0"/>
                </a:solidFill>
              </a:rPr>
              <a:pPr/>
              <a:t>22</a:t>
            </a:fld>
            <a:r>
              <a:rPr lang="en-US" altLang="zh-CN" sz="1400">
                <a:solidFill>
                  <a:srgbClr val="C0C0C0"/>
                </a:solidFill>
              </a:rPr>
              <a:t>/60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slide(fromLeft)">
                                      <p:cBhvr>
                                        <p:cTn id="7" dur="500"/>
                                        <p:tgtEl>
                                          <p:spTgt spid="419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41987">
                                            <p:txEl>
                                              <p:pRg st="3" end="3"/>
                                            </p:txEl>
                                          </p:spTgt>
                                        </p:tgtEl>
                                        <p:attrNameLst>
                                          <p:attrName>style.visibility</p:attrName>
                                        </p:attrNameLst>
                                      </p:cBhvr>
                                      <p:to>
                                        <p:strVal val="visible"/>
                                      </p:to>
                                    </p:set>
                                    <p:animEffect transition="in" filter="slide(fromLeft)">
                                      <p:cBhvr>
                                        <p:cTn id="12" dur="500"/>
                                        <p:tgtEl>
                                          <p:spTgt spid="41987">
                                            <p:txEl>
                                              <p:pRg st="3" end="3"/>
                                            </p:txEl>
                                          </p:spTgt>
                                        </p:tgtEl>
                                      </p:cBhvr>
                                    </p:animEffect>
                                  </p:childTnLst>
                                </p:cTn>
                              </p:par>
                              <p:par>
                                <p:cTn id="13" presetID="12" presetClass="entr" presetSubtype="8"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slide(fromLeft)">
                                      <p:cBhvr>
                                        <p:cTn id="15" dur="500"/>
                                        <p:tgtEl>
                                          <p:spTgt spid="41987">
                                            <p:txEl>
                                              <p:pRg st="4" end="4"/>
                                            </p:txEl>
                                          </p:spTgt>
                                        </p:tgtEl>
                                      </p:cBhvr>
                                    </p:animEffect>
                                  </p:childTnLst>
                                </p:cTn>
                              </p:par>
                              <p:par>
                                <p:cTn id="16" presetID="12" presetClass="entr" presetSubtype="8" fill="hold" nodeType="withEffect">
                                  <p:stCondLst>
                                    <p:cond delay="0"/>
                                  </p:stCondLst>
                                  <p:childTnLst>
                                    <p:set>
                                      <p:cBhvr>
                                        <p:cTn id="17" dur="1" fill="hold">
                                          <p:stCondLst>
                                            <p:cond delay="0"/>
                                          </p:stCondLst>
                                        </p:cTn>
                                        <p:tgtEl>
                                          <p:spTgt spid="41987">
                                            <p:txEl>
                                              <p:pRg st="5" end="5"/>
                                            </p:txEl>
                                          </p:spTgt>
                                        </p:tgtEl>
                                        <p:attrNameLst>
                                          <p:attrName>style.visibility</p:attrName>
                                        </p:attrNameLst>
                                      </p:cBhvr>
                                      <p:to>
                                        <p:strVal val="visible"/>
                                      </p:to>
                                    </p:set>
                                    <p:animEffect transition="in" filter="slide(fromLeft)">
                                      <p:cBhvr>
                                        <p:cTn id="18" dur="500"/>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90280B3-5622-4097-A9BC-2FCC2D6F66C9}"/>
              </a:ext>
            </a:extLst>
          </p:cNvPr>
          <p:cNvSpPr>
            <a:spLocks noGrp="1" noChangeArrowheads="1"/>
          </p:cNvSpPr>
          <p:nvPr>
            <p:ph type="title"/>
          </p:nvPr>
        </p:nvSpPr>
        <p:spPr>
          <a:xfrm>
            <a:off x="250825" y="303213"/>
            <a:ext cx="7793038" cy="928687"/>
          </a:xfrm>
        </p:spPr>
        <p:txBody>
          <a:bodyPr/>
          <a:lstStyle/>
          <a:p>
            <a:pPr eaLnBrk="1" hangingPunct="1"/>
            <a:r>
              <a:rPr lang="en-US" altLang="zh-CN"/>
              <a:t>Areas of </a:t>
            </a:r>
            <a:r>
              <a:rPr lang="en-US" altLang="zh-CN" sz="4000"/>
              <a:t>Computing Science</a:t>
            </a:r>
          </a:p>
        </p:txBody>
      </p:sp>
      <p:sp>
        <p:nvSpPr>
          <p:cNvPr id="31747" name="灯片编号占位符 5">
            <a:extLst>
              <a:ext uri="{FF2B5EF4-FFF2-40B4-BE49-F238E27FC236}">
                <a16:creationId xmlns:a16="http://schemas.microsoft.com/office/drawing/2014/main" id="{DECA322E-45D7-487B-8DF9-1E0CAD384E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3250F7AF-10FA-45AA-9170-6DFF1943CFC7}" type="slidenum">
              <a:rPr lang="zh-CN" altLang="en-US" sz="1400" smtClean="0">
                <a:solidFill>
                  <a:srgbClr val="C0C0C0"/>
                </a:solidFill>
              </a:rPr>
              <a:pPr/>
              <a:t>23</a:t>
            </a:fld>
            <a:r>
              <a:rPr lang="en-US" altLang="zh-CN" sz="1400">
                <a:solidFill>
                  <a:srgbClr val="C0C0C0"/>
                </a:solidFill>
              </a:rPr>
              <a:t>/60</a:t>
            </a:r>
          </a:p>
        </p:txBody>
      </p:sp>
      <p:graphicFrame>
        <p:nvGraphicFramePr>
          <p:cNvPr id="43077" name="Group 69">
            <a:extLst>
              <a:ext uri="{FF2B5EF4-FFF2-40B4-BE49-F238E27FC236}">
                <a16:creationId xmlns:a16="http://schemas.microsoft.com/office/drawing/2014/main" id="{1F76571B-7A30-4D8F-896E-72B98467DCBF}"/>
              </a:ext>
            </a:extLst>
          </p:cNvPr>
          <p:cNvGraphicFramePr>
            <a:graphicFrameLocks noGrp="1"/>
          </p:cNvGraphicFramePr>
          <p:nvPr/>
        </p:nvGraphicFramePr>
        <p:xfrm>
          <a:off x="468313" y="1211263"/>
          <a:ext cx="8153400" cy="5589587"/>
        </p:xfrm>
        <a:graphic>
          <a:graphicData uri="http://schemas.openxmlformats.org/drawingml/2006/table">
            <a:tbl>
              <a:tblPr/>
              <a:tblGrid>
                <a:gridCol w="4078288">
                  <a:extLst>
                    <a:ext uri="{9D8B030D-6E8A-4147-A177-3AD203B41FA5}">
                      <a16:colId xmlns:a16="http://schemas.microsoft.com/office/drawing/2014/main" val="20000"/>
                    </a:ext>
                  </a:extLst>
                </a:gridCol>
                <a:gridCol w="4075112">
                  <a:extLst>
                    <a:ext uri="{9D8B030D-6E8A-4147-A177-3AD203B41FA5}">
                      <a16:colId xmlns:a16="http://schemas.microsoft.com/office/drawing/2014/main" val="20001"/>
                    </a:ext>
                  </a:extLst>
                </a:gridCol>
              </a:tblGrid>
              <a:tr h="42549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dirty="0">
                          <a:ln>
                            <a:noFill/>
                          </a:ln>
                          <a:solidFill>
                            <a:schemeClr val="tx1"/>
                          </a:solidFill>
                          <a:effectLst/>
                          <a:latin typeface="Tahoma" pitchFamily="34" charset="0"/>
                          <a:ea typeface="宋体" pitchFamily="2" charset="-122"/>
                        </a:rPr>
                        <a:t>Discipline (System areas)</a:t>
                      </a:r>
                      <a:endParaRPr kumimoji="0" lang="zh-CN" altLang="en-US" sz="2000" b="1" i="0" u="none" strike="noStrike" cap="none" normalizeH="0" baseline="0" dirty="0">
                        <a:ln>
                          <a:noFill/>
                        </a:ln>
                        <a:solidFill>
                          <a:schemeClr val="tx1"/>
                        </a:solidFill>
                        <a:effectLst/>
                        <a:latin typeface="Tahoma" pitchFamily="34" charset="0"/>
                        <a:ea typeface="宋体" pitchFamily="2" charset="-122"/>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dirty="0">
                          <a:ln>
                            <a:noFill/>
                          </a:ln>
                          <a:solidFill>
                            <a:schemeClr val="tx1"/>
                          </a:solidFill>
                          <a:effectLst/>
                          <a:latin typeface="Tahoma" pitchFamily="34" charset="0"/>
                          <a:ea typeface="宋体" pitchFamily="2" charset="-122"/>
                        </a:rPr>
                        <a:t>Applications areas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A800"/>
                    </a:solidFill>
                  </a:tcPr>
                </a:tc>
                <a:extLst>
                  <a:ext uri="{0D108BD9-81ED-4DB2-BD59-A6C34878D82A}">
                    <a16:rowId xmlns:a16="http://schemas.microsoft.com/office/drawing/2014/main" val="10000"/>
                  </a:ext>
                </a:extLst>
              </a:tr>
              <a:tr h="8182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 Algorithms and Data Structures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算法和数据结构</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a:ln>
                            <a:noFill/>
                          </a:ln>
                          <a:solidFill>
                            <a:schemeClr val="tx1"/>
                          </a:solidFill>
                          <a:effectLst/>
                          <a:latin typeface="Tahoma" pitchFamily="34" charset="0"/>
                          <a:ea typeface="宋体" pitchFamily="2" charset="-122"/>
                          <a:cs typeface="+mn-cs"/>
                        </a:rPr>
                        <a:t>Numerical and symbolic computation </a:t>
                      </a:r>
                      <a:r>
                        <a:rPr kumimoji="0" lang="zh-CN" altLang="en-US" sz="2000" b="0" i="0" u="none" strike="noStrike" kern="1200" cap="none" normalizeH="0" baseline="0">
                          <a:ln>
                            <a:noFill/>
                          </a:ln>
                          <a:solidFill>
                            <a:schemeClr val="tx1"/>
                          </a:solidFill>
                          <a:effectLst/>
                          <a:latin typeface="Tahoma" pitchFamily="34" charset="0"/>
                          <a:ea typeface="宋体" pitchFamily="2" charset="-122"/>
                          <a:cs typeface="+mn-cs"/>
                        </a:rPr>
                        <a:t>数值和符号计算</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8182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 Programming Language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 程序设计语言</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a:ln>
                            <a:noFill/>
                          </a:ln>
                          <a:solidFill>
                            <a:schemeClr val="tx1"/>
                          </a:solidFill>
                          <a:effectLst/>
                          <a:latin typeface="Tahoma" pitchFamily="34" charset="0"/>
                          <a:ea typeface="宋体" pitchFamily="2" charset="-122"/>
                          <a:cs typeface="+mn-cs"/>
                        </a:rPr>
                        <a:t>Databases and information retrieval </a:t>
                      </a:r>
                      <a:r>
                        <a:rPr kumimoji="0" lang="zh-CN" altLang="en-US" sz="2000" b="0" i="0" u="none" strike="noStrike" kern="1200" cap="none" normalizeH="0" baseline="0">
                          <a:ln>
                            <a:noFill/>
                          </a:ln>
                          <a:solidFill>
                            <a:schemeClr val="tx1"/>
                          </a:solidFill>
                          <a:effectLst/>
                          <a:latin typeface="Tahoma" pitchFamily="34" charset="0"/>
                          <a:ea typeface="宋体" pitchFamily="2" charset="-122"/>
                          <a:cs typeface="+mn-cs"/>
                        </a:rPr>
                        <a:t>数据库和信息检索</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7527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Architecture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体系结构</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a:ln>
                            <a:noFill/>
                          </a:ln>
                          <a:solidFill>
                            <a:schemeClr val="tx1"/>
                          </a:solidFill>
                          <a:effectLst/>
                          <a:latin typeface="Tahoma" pitchFamily="34" charset="0"/>
                          <a:ea typeface="宋体" pitchFamily="2" charset="-122"/>
                          <a:cs typeface="+mn-cs"/>
                        </a:rPr>
                        <a:t>Artificial intelligence and robotics </a:t>
                      </a:r>
                      <a:r>
                        <a:rPr kumimoji="0" lang="zh-CN" altLang="en-US" sz="2000" b="0" i="0" u="none" strike="noStrike" kern="1200" cap="none" normalizeH="0" baseline="0">
                          <a:ln>
                            <a:noFill/>
                          </a:ln>
                          <a:solidFill>
                            <a:schemeClr val="tx1"/>
                          </a:solidFill>
                          <a:effectLst/>
                          <a:latin typeface="Tahoma" pitchFamily="34" charset="0"/>
                          <a:ea typeface="宋体" pitchFamily="2" charset="-122"/>
                          <a:cs typeface="+mn-cs"/>
                        </a:rPr>
                        <a:t>人工智能和机器人</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50272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Operating System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操作系统</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a:ln>
                            <a:noFill/>
                          </a:ln>
                          <a:solidFill>
                            <a:schemeClr val="tx1"/>
                          </a:solidFill>
                          <a:effectLst/>
                          <a:latin typeface="Tahoma" pitchFamily="34" charset="0"/>
                          <a:ea typeface="宋体" pitchFamily="2" charset="-122"/>
                          <a:cs typeface="+mn-cs"/>
                        </a:rPr>
                        <a:t>Graphics </a:t>
                      </a:r>
                      <a:r>
                        <a:rPr kumimoji="0" lang="zh-CN" altLang="en-US" sz="2000" b="0" i="0" u="none" strike="noStrike" kern="1200" cap="none" normalizeH="0" baseline="0">
                          <a:ln>
                            <a:noFill/>
                          </a:ln>
                          <a:solidFill>
                            <a:schemeClr val="tx1"/>
                          </a:solidFill>
                          <a:effectLst/>
                          <a:latin typeface="Tahoma" pitchFamily="34" charset="0"/>
                          <a:ea typeface="宋体" pitchFamily="2" charset="-122"/>
                          <a:cs typeface="+mn-cs"/>
                        </a:rPr>
                        <a:t>图形学</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8182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Software methodology and engineering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软件方法学和工程学</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Organizational informatics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组织信息学</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7527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Human-computer communication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人机交互</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Bioinformatics </a:t>
                      </a: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生物信息学</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70104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网络计算 </a:t>
                      </a: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Networking </a:t>
                      </a:r>
                      <a:endPar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r>
                        <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rPr>
                        <a:t>网络应用，大数据 </a:t>
                      </a:r>
                      <a:r>
                        <a:rPr kumimoji="0" lang="en-US" altLang="zh-CN" sz="2000" b="0" i="0" u="none" strike="noStrike" kern="1200" cap="none" normalizeH="0" baseline="0" dirty="0">
                          <a:ln>
                            <a:noFill/>
                          </a:ln>
                          <a:solidFill>
                            <a:schemeClr val="tx1"/>
                          </a:solidFill>
                          <a:effectLst/>
                          <a:latin typeface="Tahoma" pitchFamily="34" charset="0"/>
                          <a:ea typeface="宋体" pitchFamily="2" charset="-122"/>
                          <a:cs typeface="+mn-cs"/>
                        </a:rPr>
                        <a:t>Network Application, Big data</a:t>
                      </a:r>
                      <a:endParaRPr kumimoji="0" lang="zh-CN" altLang="en-US" sz="2000" b="0" i="0" u="none" strike="noStrike" kern="1200" cap="none" normalizeH="0" baseline="0" dirty="0">
                        <a:ln>
                          <a:noFill/>
                        </a:ln>
                        <a:solidFill>
                          <a:schemeClr val="tx1"/>
                        </a:solidFill>
                        <a:effectLst/>
                        <a:latin typeface="Tahoma" pitchFamily="34" charset="0"/>
                        <a:ea typeface="宋体" pitchFamily="2" charset="-122"/>
                        <a:cs typeface="+mn-cs"/>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a:extLst>
              <a:ext uri="{FF2B5EF4-FFF2-40B4-BE49-F238E27FC236}">
                <a16:creationId xmlns:a16="http://schemas.microsoft.com/office/drawing/2014/main" id="{0B6446C0-48EC-43FB-BCE3-EF42568049BB}"/>
              </a:ext>
            </a:extLst>
          </p:cNvPr>
          <p:cNvSpPr>
            <a:spLocks noGrp="1"/>
          </p:cNvSpPr>
          <p:nvPr>
            <p:ph type="title"/>
          </p:nvPr>
        </p:nvSpPr>
        <p:spPr/>
        <p:txBody>
          <a:bodyPr/>
          <a:lstStyle/>
          <a:p>
            <a:pPr eaLnBrk="1" hangingPunct="1"/>
            <a:endParaRPr lang="zh-CN" altLang="en-US"/>
          </a:p>
        </p:txBody>
      </p:sp>
      <p:sp>
        <p:nvSpPr>
          <p:cNvPr id="32771" name="内容占位符 2">
            <a:extLst>
              <a:ext uri="{FF2B5EF4-FFF2-40B4-BE49-F238E27FC236}">
                <a16:creationId xmlns:a16="http://schemas.microsoft.com/office/drawing/2014/main" id="{033C0DDA-0B85-467F-BFE9-22FD6083C731}"/>
              </a:ext>
            </a:extLst>
          </p:cNvPr>
          <p:cNvSpPr>
            <a:spLocks noGrp="1"/>
          </p:cNvSpPr>
          <p:nvPr>
            <p:ph idx="1"/>
          </p:nvPr>
        </p:nvSpPr>
        <p:spPr/>
        <p:txBody>
          <a:bodyPr/>
          <a:lstStyle/>
          <a:p>
            <a:pPr eaLnBrk="1" hangingPunct="1"/>
            <a:endParaRPr lang="zh-CN" altLang="en-US"/>
          </a:p>
        </p:txBody>
      </p:sp>
      <p:sp>
        <p:nvSpPr>
          <p:cNvPr id="4" name="灯片编号占位符 3">
            <a:extLst>
              <a:ext uri="{FF2B5EF4-FFF2-40B4-BE49-F238E27FC236}">
                <a16:creationId xmlns:a16="http://schemas.microsoft.com/office/drawing/2014/main" id="{5ABF0807-8D1C-42BC-A621-4BFE202E247E}"/>
              </a:ext>
            </a:extLst>
          </p:cNvPr>
          <p:cNvSpPr>
            <a:spLocks noGrp="1"/>
          </p:cNvSpPr>
          <p:nvPr>
            <p:ph type="sldNum" sz="quarter" idx="12"/>
          </p:nvPr>
        </p:nvSpPr>
        <p:spPr/>
        <p:txBody>
          <a:bodyPr/>
          <a:lstStyle/>
          <a:p>
            <a:pPr>
              <a:defRPr/>
            </a:pPr>
            <a:fld id="{8B3A334C-34F9-49C9-876D-31E4143D1C7D}" type="slidenum">
              <a:rPr lang="zh-CN" altLang="en-US"/>
              <a:pPr>
                <a:defRPr/>
              </a:pPr>
              <a:t>24</a:t>
            </a:fld>
            <a:r>
              <a:rPr lang="en-US" altLang="zh-CN"/>
              <a:t>/60</a:t>
            </a:r>
          </a:p>
        </p:txBody>
      </p:sp>
      <p:pic>
        <p:nvPicPr>
          <p:cNvPr id="5" name="Picture 5" descr="65739_CH01_TAB01.jpg">
            <a:extLst>
              <a:ext uri="{FF2B5EF4-FFF2-40B4-BE49-F238E27FC236}">
                <a16:creationId xmlns:a16="http://schemas.microsoft.com/office/drawing/2014/main" id="{6BF1E91F-FAFA-4578-BF1B-032702A6CC5A}"/>
              </a:ext>
            </a:extLst>
          </p:cNvPr>
          <p:cNvPicPr>
            <a:picLocks noChangeAspect="1"/>
          </p:cNvPicPr>
          <p:nvPr/>
        </p:nvPicPr>
        <p:blipFill>
          <a:blip r:embed="rId2"/>
          <a:srcRect/>
          <a:stretch>
            <a:fillRect/>
          </a:stretch>
        </p:blipFill>
        <p:spPr bwMode="auto">
          <a:xfrm>
            <a:off x="0" y="0"/>
            <a:ext cx="7921625" cy="5013325"/>
          </a:xfrm>
          <a:prstGeom prst="rect">
            <a:avLst/>
          </a:prstGeom>
          <a:ln/>
        </p:spPr>
        <p:style>
          <a:lnRef idx="2">
            <a:schemeClr val="accent1"/>
          </a:lnRef>
          <a:fillRef idx="1">
            <a:schemeClr val="lt1"/>
          </a:fillRef>
          <a:effectRef idx="0">
            <a:schemeClr val="accent1"/>
          </a:effectRef>
          <a:fontRef idx="minor">
            <a:schemeClr val="dk1"/>
          </a:fontRef>
        </p:style>
      </p:pic>
      <p:pic>
        <p:nvPicPr>
          <p:cNvPr id="7" name="Picture 5" descr="65739_CH01_TAB02.jpg">
            <a:extLst>
              <a:ext uri="{FF2B5EF4-FFF2-40B4-BE49-F238E27FC236}">
                <a16:creationId xmlns:a16="http://schemas.microsoft.com/office/drawing/2014/main" id="{0A711F13-A4F4-4673-86A0-504D1AE24DA7}"/>
              </a:ext>
            </a:extLst>
          </p:cNvPr>
          <p:cNvPicPr>
            <a:picLocks noChangeAspect="1"/>
          </p:cNvPicPr>
          <p:nvPr/>
        </p:nvPicPr>
        <p:blipFill>
          <a:blip r:embed="rId3"/>
          <a:srcRect/>
          <a:stretch>
            <a:fillRect/>
          </a:stretch>
        </p:blipFill>
        <p:spPr bwMode="auto">
          <a:xfrm>
            <a:off x="4067175" y="1143000"/>
            <a:ext cx="6080125" cy="5762625"/>
          </a:xfrm>
          <a:prstGeom prst="rect">
            <a:avLst/>
          </a:prstGeom>
          <a:ln/>
        </p:spPr>
        <p:style>
          <a:lnRef idx="2">
            <a:schemeClr val="accent4"/>
          </a:lnRef>
          <a:fillRef idx="1">
            <a:schemeClr val="lt1"/>
          </a:fillRef>
          <a:effectRef idx="0">
            <a:schemeClr val="accent4"/>
          </a:effectRef>
          <a:fontRef idx="minor">
            <a:schemeClr val="dk1"/>
          </a:fontRef>
        </p:style>
      </p:pic>
      <p:pic>
        <p:nvPicPr>
          <p:cNvPr id="2" name="图片 1">
            <a:extLst>
              <a:ext uri="{FF2B5EF4-FFF2-40B4-BE49-F238E27FC236}">
                <a16:creationId xmlns:a16="http://schemas.microsoft.com/office/drawing/2014/main" id="{59A0CF3F-1CB6-474A-A9FE-CC2433FA06F5}"/>
              </a:ext>
            </a:extLst>
          </p:cNvPr>
          <p:cNvPicPr>
            <a:picLocks noChangeAspect="1"/>
          </p:cNvPicPr>
          <p:nvPr/>
        </p:nvPicPr>
        <p:blipFill>
          <a:blip r:embed="rId4"/>
          <a:stretch>
            <a:fillRect/>
          </a:stretch>
        </p:blipFill>
        <p:spPr>
          <a:xfrm>
            <a:off x="6597815" y="2185900"/>
            <a:ext cx="2647619" cy="3942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499E045-5399-4F13-B4CE-F030C844F35E}"/>
              </a:ext>
            </a:extLst>
          </p:cNvPr>
          <p:cNvSpPr>
            <a:spLocks noGrp="1" noChangeArrowheads="1"/>
          </p:cNvSpPr>
          <p:nvPr>
            <p:ph type="title"/>
          </p:nvPr>
        </p:nvSpPr>
        <p:spPr>
          <a:xfrm>
            <a:off x="395288" y="157163"/>
            <a:ext cx="7886700" cy="1325562"/>
          </a:xfrm>
        </p:spPr>
        <p:txBody>
          <a:bodyPr/>
          <a:lstStyle/>
          <a:p>
            <a:pPr eaLnBrk="1" hangingPunct="1"/>
            <a:r>
              <a:rPr lang="en-US" altLang="zh-CN"/>
              <a:t>Computing Trends</a:t>
            </a:r>
            <a:endParaRPr lang="zh-CN" altLang="en-US"/>
          </a:p>
        </p:txBody>
      </p:sp>
      <p:sp>
        <p:nvSpPr>
          <p:cNvPr id="24580" name="Rectangle 3">
            <a:extLst>
              <a:ext uri="{FF2B5EF4-FFF2-40B4-BE49-F238E27FC236}">
                <a16:creationId xmlns:a16="http://schemas.microsoft.com/office/drawing/2014/main" id="{9F6B57C5-DA5E-4D63-A7F9-249BCCFD0F9F}"/>
              </a:ext>
            </a:extLst>
          </p:cNvPr>
          <p:cNvSpPr>
            <a:spLocks noGrp="1" noChangeArrowheads="1"/>
          </p:cNvSpPr>
          <p:nvPr>
            <p:ph idx="1"/>
          </p:nvPr>
        </p:nvSpPr>
        <p:spPr>
          <a:xfrm>
            <a:off x="611188" y="1517650"/>
            <a:ext cx="8343900" cy="4648200"/>
          </a:xfrm>
        </p:spPr>
        <p:txBody>
          <a:bodyPr rtlCol="0">
            <a:normAutofit lnSpcReduction="10000"/>
          </a:bodyPr>
          <a:lstStyle/>
          <a:p>
            <a:pPr lvl="1" eaLnBrk="1" fontAlgn="auto" hangingPunct="1">
              <a:lnSpc>
                <a:spcPct val="120000"/>
              </a:lnSpc>
              <a:spcBef>
                <a:spcPct val="10000"/>
              </a:spcBef>
              <a:spcAft>
                <a:spcPts val="0"/>
              </a:spcAft>
              <a:defRPr/>
            </a:pPr>
            <a:r>
              <a:rPr lang="en-US" altLang="zh-CN" sz="2800" dirty="0"/>
              <a:t>Computing Paradigm </a:t>
            </a:r>
            <a:r>
              <a:rPr lang="zh-CN" altLang="en-US" sz="2800" dirty="0"/>
              <a:t>计算模式</a:t>
            </a:r>
          </a:p>
          <a:p>
            <a:pPr lvl="2" eaLnBrk="1" fontAlgn="auto" hangingPunct="1">
              <a:lnSpc>
                <a:spcPct val="120000"/>
              </a:lnSpc>
              <a:spcBef>
                <a:spcPct val="10000"/>
              </a:spcBef>
              <a:spcAft>
                <a:spcPts val="0"/>
              </a:spcAft>
              <a:defRPr/>
            </a:pPr>
            <a:r>
              <a:rPr lang="en-US" altLang="zh-CN" sz="2400" dirty="0"/>
              <a:t>Mainframe Computing </a:t>
            </a:r>
            <a:r>
              <a:rPr lang="zh-CN" altLang="en-US" sz="2400" dirty="0"/>
              <a:t>主机计算</a:t>
            </a:r>
            <a:r>
              <a:rPr lang="en-US" altLang="zh-CN" sz="2400" dirty="0"/>
              <a:t> </a:t>
            </a:r>
          </a:p>
          <a:p>
            <a:pPr lvl="2" eaLnBrk="1" fontAlgn="auto" hangingPunct="1">
              <a:lnSpc>
                <a:spcPct val="120000"/>
              </a:lnSpc>
              <a:spcBef>
                <a:spcPct val="10000"/>
              </a:spcBef>
              <a:spcAft>
                <a:spcPts val="0"/>
              </a:spcAft>
              <a:defRPr/>
            </a:pPr>
            <a:r>
              <a:rPr lang="en-US" altLang="zh-CN" sz="2400" dirty="0">
                <a:solidFill>
                  <a:schemeClr val="hlink"/>
                </a:solidFill>
              </a:rPr>
              <a:t>Desktop Computing </a:t>
            </a:r>
            <a:r>
              <a:rPr lang="zh-CN" altLang="en-US" sz="2400" dirty="0">
                <a:solidFill>
                  <a:schemeClr val="hlink"/>
                </a:solidFill>
              </a:rPr>
              <a:t>桌面计算</a:t>
            </a:r>
          </a:p>
          <a:p>
            <a:pPr lvl="2" eaLnBrk="1" fontAlgn="auto" hangingPunct="1">
              <a:lnSpc>
                <a:spcPct val="120000"/>
              </a:lnSpc>
              <a:spcBef>
                <a:spcPct val="10000"/>
              </a:spcBef>
              <a:spcAft>
                <a:spcPts val="0"/>
              </a:spcAft>
              <a:defRPr/>
            </a:pPr>
            <a:r>
              <a:rPr lang="en-US" altLang="zh-CN" sz="2400" dirty="0"/>
              <a:t>Ubiquitous Computing </a:t>
            </a:r>
            <a:r>
              <a:rPr lang="zh-CN" altLang="en-US" sz="2400" dirty="0"/>
              <a:t>普适计算</a:t>
            </a:r>
            <a:r>
              <a:rPr lang="en-US" altLang="zh-CN" sz="2400" dirty="0"/>
              <a:t>(Mobile Computing)</a:t>
            </a:r>
          </a:p>
          <a:p>
            <a:pPr lvl="2" eaLnBrk="1" fontAlgn="auto" hangingPunct="1">
              <a:lnSpc>
                <a:spcPct val="120000"/>
              </a:lnSpc>
              <a:spcBef>
                <a:spcPct val="10000"/>
              </a:spcBef>
              <a:spcAft>
                <a:spcPts val="0"/>
              </a:spcAft>
              <a:defRPr/>
            </a:pPr>
            <a:r>
              <a:rPr lang="en-US" altLang="zh-CN" sz="2400" dirty="0"/>
              <a:t>Cloud computing</a:t>
            </a:r>
          </a:p>
          <a:p>
            <a:pPr lvl="2" eaLnBrk="1" fontAlgn="auto" hangingPunct="1">
              <a:lnSpc>
                <a:spcPct val="120000"/>
              </a:lnSpc>
              <a:spcBef>
                <a:spcPct val="10000"/>
              </a:spcBef>
              <a:spcAft>
                <a:spcPts val="0"/>
              </a:spcAft>
              <a:defRPr/>
            </a:pPr>
            <a:r>
              <a:rPr lang="en-US" altLang="zh-CN" sz="2400" dirty="0"/>
              <a:t>Things of Internet</a:t>
            </a:r>
          </a:p>
          <a:p>
            <a:pPr lvl="2" eaLnBrk="1" fontAlgn="auto" hangingPunct="1">
              <a:lnSpc>
                <a:spcPct val="120000"/>
              </a:lnSpc>
              <a:spcBef>
                <a:spcPct val="10000"/>
              </a:spcBef>
              <a:spcAft>
                <a:spcPts val="0"/>
              </a:spcAft>
              <a:defRPr/>
            </a:pPr>
            <a:r>
              <a:rPr lang="en-US" altLang="zh-CN" sz="2400" dirty="0"/>
              <a:t>Internet+</a:t>
            </a:r>
          </a:p>
          <a:p>
            <a:pPr lvl="1" eaLnBrk="1" fontAlgn="auto" hangingPunct="1">
              <a:lnSpc>
                <a:spcPct val="120000"/>
              </a:lnSpc>
              <a:spcBef>
                <a:spcPct val="10000"/>
              </a:spcBef>
              <a:spcAft>
                <a:spcPts val="0"/>
              </a:spcAft>
              <a:defRPr/>
            </a:pPr>
            <a:r>
              <a:rPr lang="en-US" altLang="zh-CN" sz="2300" dirty="0"/>
              <a:t>In a word, computer technology is developing toward the way of a huge, micro, networked and intelligent with new technologies  will be integrated into.</a:t>
            </a:r>
            <a:endParaRPr lang="en-US" altLang="zh-CN" sz="2800" dirty="0"/>
          </a:p>
        </p:txBody>
      </p:sp>
      <p:sp>
        <p:nvSpPr>
          <p:cNvPr id="33796" name="灯片编号占位符 5">
            <a:extLst>
              <a:ext uri="{FF2B5EF4-FFF2-40B4-BE49-F238E27FC236}">
                <a16:creationId xmlns:a16="http://schemas.microsoft.com/office/drawing/2014/main" id="{569A32EB-0EF1-4937-977C-D801F4BA82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A093D9F2-A746-44CA-866D-F2BB542ED345}" type="slidenum">
              <a:rPr lang="zh-CN" altLang="en-US" sz="1400" smtClean="0">
                <a:solidFill>
                  <a:srgbClr val="C0C0C0"/>
                </a:solidFill>
              </a:rPr>
              <a:pPr/>
              <a:t>25</a:t>
            </a:fld>
            <a:r>
              <a:rPr lang="en-US" altLang="zh-CN" sz="1400">
                <a:solidFill>
                  <a:srgbClr val="C0C0C0"/>
                </a:solidFill>
              </a:rPr>
              <a:t>/60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3221BE42-5FD3-4648-994E-299A83C27F68}"/>
              </a:ext>
            </a:extLst>
          </p:cNvPr>
          <p:cNvSpPr>
            <a:spLocks noGrp="1" noRot="1" noChangeArrowheads="1"/>
          </p:cNvSpPr>
          <p:nvPr>
            <p:ph type="title"/>
          </p:nvPr>
        </p:nvSpPr>
        <p:spPr>
          <a:xfrm>
            <a:off x="304800" y="304800"/>
            <a:ext cx="8540750" cy="1143000"/>
          </a:xfrm>
        </p:spPr>
        <p:txBody>
          <a:bodyPr/>
          <a:lstStyle/>
          <a:p>
            <a:r>
              <a:rPr lang="zh-CN" altLang="en-US" dirty="0">
                <a:solidFill>
                  <a:srgbClr val="FF3300"/>
                </a:solidFill>
              </a:rPr>
              <a:t>新型</a:t>
            </a:r>
            <a:r>
              <a:rPr lang="en-US" altLang="zh-CN" dirty="0">
                <a:solidFill>
                  <a:srgbClr val="FF3300"/>
                </a:solidFill>
              </a:rPr>
              <a:t>/</a:t>
            </a:r>
            <a:r>
              <a:rPr lang="zh-CN" altLang="en-US">
                <a:solidFill>
                  <a:srgbClr val="FF3300"/>
                </a:solidFill>
              </a:rPr>
              <a:t>未来计算机系统</a:t>
            </a:r>
            <a:endParaRPr lang="zh-CN" altLang="en-US" dirty="0">
              <a:solidFill>
                <a:srgbClr val="FF3300"/>
              </a:solidFill>
            </a:endParaRPr>
          </a:p>
        </p:txBody>
      </p:sp>
      <p:sp>
        <p:nvSpPr>
          <p:cNvPr id="155651" name="Rectangle 3">
            <a:extLst>
              <a:ext uri="{FF2B5EF4-FFF2-40B4-BE49-F238E27FC236}">
                <a16:creationId xmlns:a16="http://schemas.microsoft.com/office/drawing/2014/main" id="{4F1DD934-9678-4A21-ADD4-8327359C370F}"/>
              </a:ext>
            </a:extLst>
          </p:cNvPr>
          <p:cNvSpPr>
            <a:spLocks noGrp="1" noRot="1" noChangeArrowheads="1"/>
          </p:cNvSpPr>
          <p:nvPr>
            <p:ph type="body" idx="1"/>
          </p:nvPr>
        </p:nvSpPr>
        <p:spPr>
          <a:xfrm>
            <a:off x="304800" y="1524000"/>
            <a:ext cx="8659688" cy="4876800"/>
          </a:xfrm>
        </p:spPr>
        <p:txBody>
          <a:bodyPr/>
          <a:lstStyle/>
          <a:p>
            <a:r>
              <a:rPr lang="zh-CN" altLang="en-US" sz="3600" dirty="0"/>
              <a:t>半个多世纪以来，电子学及其相关科学的发展，使</a:t>
            </a:r>
            <a:r>
              <a:rPr lang="zh-CN" altLang="en-US" sz="3600" dirty="0">
                <a:solidFill>
                  <a:srgbClr val="FF3300"/>
                </a:solidFill>
              </a:rPr>
              <a:t>计算机</a:t>
            </a:r>
            <a:r>
              <a:rPr lang="zh-CN" altLang="en-US" sz="3600" dirty="0"/>
              <a:t>的总线、</a:t>
            </a:r>
            <a:r>
              <a:rPr lang="en-US" altLang="zh-CN" sz="3600" dirty="0"/>
              <a:t>CPU</a:t>
            </a:r>
            <a:r>
              <a:rPr lang="zh-CN" altLang="en-US" sz="3600" dirty="0"/>
              <a:t>、存储器、外部设备都得到了</a:t>
            </a:r>
            <a:r>
              <a:rPr lang="zh-CN" altLang="en-US" sz="3600" dirty="0">
                <a:solidFill>
                  <a:srgbClr val="FF3300"/>
                </a:solidFill>
              </a:rPr>
              <a:t>巨大改进</a:t>
            </a:r>
            <a:r>
              <a:rPr lang="zh-CN" altLang="en-US" sz="3600" dirty="0"/>
              <a:t>，但仍然是以</a:t>
            </a:r>
            <a:r>
              <a:rPr lang="zh-CN" altLang="en-US" sz="3600" dirty="0">
                <a:solidFill>
                  <a:srgbClr val="FF3300"/>
                </a:solidFill>
              </a:rPr>
              <a:t>原来的系统结构框架</a:t>
            </a:r>
            <a:r>
              <a:rPr lang="zh-CN" altLang="en-US" sz="3600" dirty="0"/>
              <a:t>为基础，现有芯片制造方法将在</a:t>
            </a:r>
            <a:r>
              <a:rPr lang="zh-CN" altLang="en-US" sz="3600" dirty="0">
                <a:solidFill>
                  <a:srgbClr val="FF3300"/>
                </a:solidFill>
              </a:rPr>
              <a:t>未来</a:t>
            </a:r>
            <a:r>
              <a:rPr lang="en-US" altLang="zh-CN" sz="3600" dirty="0">
                <a:solidFill>
                  <a:srgbClr val="FF3300"/>
                </a:solidFill>
              </a:rPr>
              <a:t>10</a:t>
            </a:r>
            <a:r>
              <a:rPr lang="zh-CN" altLang="en-US" sz="3600" dirty="0">
                <a:solidFill>
                  <a:srgbClr val="FF3300"/>
                </a:solidFill>
              </a:rPr>
              <a:t>多年内</a:t>
            </a:r>
            <a:r>
              <a:rPr lang="zh-CN" altLang="en-US" sz="3600" dirty="0">
                <a:solidFill>
                  <a:srgbClr val="990033"/>
                </a:solidFill>
              </a:rPr>
              <a:t>达到极限</a:t>
            </a:r>
            <a:r>
              <a:rPr lang="zh-CN" altLang="en-US" sz="3600" dirty="0"/>
              <a:t>。想要克服</a:t>
            </a:r>
            <a:r>
              <a:rPr lang="zh-CN" altLang="en-US" sz="3600" dirty="0">
                <a:solidFill>
                  <a:srgbClr val="FF3300"/>
                </a:solidFill>
              </a:rPr>
              <a:t>摩尔定律</a:t>
            </a:r>
            <a:r>
              <a:rPr lang="zh-CN" altLang="en-US" sz="3600" dirty="0"/>
              <a:t>的限制，那么很可能需要在目前的计算设计上做根本改变，采用全</a:t>
            </a:r>
            <a:r>
              <a:rPr lang="zh-CN" altLang="en-US" sz="3600" dirty="0">
                <a:solidFill>
                  <a:srgbClr val="FF3300"/>
                </a:solidFill>
              </a:rPr>
              <a:t>新</a:t>
            </a:r>
            <a:r>
              <a:rPr lang="zh-CN" altLang="en-US" sz="3600" dirty="0"/>
              <a:t>计算机</a:t>
            </a:r>
            <a:r>
              <a:rPr lang="zh-CN" altLang="en-US" sz="3600" dirty="0">
                <a:solidFill>
                  <a:srgbClr val="FF3300"/>
                </a:solidFill>
              </a:rPr>
              <a:t>系统</a:t>
            </a:r>
            <a:r>
              <a:rPr lang="zh-CN" altLang="en-US" sz="3600" dirty="0"/>
              <a:t>结构。</a:t>
            </a:r>
          </a:p>
        </p:txBody>
      </p:sp>
      <p:sp>
        <p:nvSpPr>
          <p:cNvPr id="2" name="矩形 1">
            <a:extLst>
              <a:ext uri="{FF2B5EF4-FFF2-40B4-BE49-F238E27FC236}">
                <a16:creationId xmlns:a16="http://schemas.microsoft.com/office/drawing/2014/main" id="{3C93E500-38B0-43AE-B120-F901EB211DB4}"/>
              </a:ext>
            </a:extLst>
          </p:cNvPr>
          <p:cNvSpPr/>
          <p:nvPr/>
        </p:nvSpPr>
        <p:spPr>
          <a:xfrm>
            <a:off x="539552" y="5754469"/>
            <a:ext cx="3890809" cy="646331"/>
          </a:xfrm>
          <a:prstGeom prst="rect">
            <a:avLst/>
          </a:prstGeom>
        </p:spPr>
        <p:txBody>
          <a:bodyPr wrap="none">
            <a:spAutoFit/>
          </a:bodyPr>
          <a:lstStyle/>
          <a:p>
            <a:r>
              <a:rPr lang="zh-CN" altLang="en-US" dirty="0">
                <a:solidFill>
                  <a:srgbClr val="FF3300"/>
                </a:solidFill>
              </a:rPr>
              <a:t>什么是摩尔定律？</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Text Box 4">
            <a:extLst>
              <a:ext uri="{FF2B5EF4-FFF2-40B4-BE49-F238E27FC236}">
                <a16:creationId xmlns:a16="http://schemas.microsoft.com/office/drawing/2014/main" id="{28481957-D92C-4875-A29E-C0C9F2FED539}"/>
              </a:ext>
            </a:extLst>
          </p:cNvPr>
          <p:cNvSpPr txBox="1">
            <a:spLocks noChangeArrowheads="1"/>
          </p:cNvSpPr>
          <p:nvPr/>
        </p:nvSpPr>
        <p:spPr bwMode="auto">
          <a:xfrm>
            <a:off x="533400" y="1524000"/>
            <a:ext cx="671513" cy="411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sz="3200">
                <a:solidFill>
                  <a:srgbClr val="000066"/>
                </a:solidFill>
                <a:effectLst>
                  <a:outerShdw blurRad="38100" dist="38100" dir="2700000" algn="tl">
                    <a:srgbClr val="C0C0C0"/>
                  </a:outerShdw>
                </a:effectLst>
              </a:rPr>
              <a:t>生物计算机</a:t>
            </a:r>
          </a:p>
        </p:txBody>
      </p:sp>
      <p:sp>
        <p:nvSpPr>
          <p:cNvPr id="261125" name="AutoShape 5">
            <a:extLst>
              <a:ext uri="{FF2B5EF4-FFF2-40B4-BE49-F238E27FC236}">
                <a16:creationId xmlns:a16="http://schemas.microsoft.com/office/drawing/2014/main" id="{EF48442A-011E-4F8C-A177-AAD0B8E7372C}"/>
              </a:ext>
            </a:extLst>
          </p:cNvPr>
          <p:cNvSpPr>
            <a:spLocks/>
          </p:cNvSpPr>
          <p:nvPr/>
        </p:nvSpPr>
        <p:spPr bwMode="auto">
          <a:xfrm>
            <a:off x="1870872" y="1654175"/>
            <a:ext cx="6629400" cy="5067300"/>
          </a:xfrm>
          <a:prstGeom prst="accentBorderCallout2">
            <a:avLst>
              <a:gd name="adj1" fmla="val 2255"/>
              <a:gd name="adj2" fmla="val -1148"/>
              <a:gd name="adj3" fmla="val 2255"/>
              <a:gd name="adj4" fmla="val -6417"/>
              <a:gd name="adj5" fmla="val 21296"/>
              <a:gd name="adj6" fmla="val -14428"/>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l"/>
            <a:r>
              <a:rPr lang="zh-CN" altLang="en-US" sz="2800" dirty="0">
                <a:solidFill>
                  <a:srgbClr val="000000"/>
                </a:solidFill>
                <a:effectLst>
                  <a:outerShdw blurRad="38100" dist="38100" dir="2700000" algn="tl">
                    <a:srgbClr val="FFFFFF"/>
                  </a:outerShdw>
                </a:effectLst>
              </a:rPr>
              <a:t>以生物界处理问题的方式为模型的计算机都属于生物计算机</a:t>
            </a:r>
          </a:p>
          <a:p>
            <a:pPr algn="l"/>
            <a:r>
              <a:rPr lang="zh-CN" altLang="en-US" sz="2800" dirty="0">
                <a:solidFill>
                  <a:srgbClr val="FF3300"/>
                </a:solidFill>
                <a:effectLst>
                  <a:outerShdw blurRad="38100" dist="38100" dir="2700000" algn="tl">
                    <a:srgbClr val="000000"/>
                  </a:outerShdw>
                </a:effectLst>
              </a:rPr>
              <a:t>狭义的</a:t>
            </a:r>
            <a:r>
              <a:rPr lang="zh-CN" altLang="en-US" sz="2800" dirty="0">
                <a:solidFill>
                  <a:srgbClr val="000000"/>
                </a:solidFill>
                <a:effectLst>
                  <a:outerShdw blurRad="38100" dist="38100" dir="2700000" algn="tl">
                    <a:srgbClr val="FFFFFF"/>
                  </a:outerShdw>
                </a:effectLst>
              </a:rPr>
              <a:t>生物计算机主要指利用生物化学反应算法或具有生物分子、超分子芯片的计算机</a:t>
            </a:r>
          </a:p>
          <a:p>
            <a:pPr algn="l"/>
            <a:r>
              <a:rPr lang="zh-CN" altLang="en-US" sz="2800" dirty="0">
                <a:solidFill>
                  <a:srgbClr val="FF3300"/>
                </a:solidFill>
                <a:effectLst>
                  <a:outerShdw blurRad="38100" dist="38100" dir="2700000" algn="tl">
                    <a:srgbClr val="000000"/>
                  </a:outerShdw>
                </a:effectLst>
              </a:rPr>
              <a:t>广义的</a:t>
            </a:r>
            <a:r>
              <a:rPr lang="zh-CN" altLang="en-US" sz="2800" dirty="0">
                <a:solidFill>
                  <a:srgbClr val="000000"/>
                </a:solidFill>
                <a:effectLst>
                  <a:outerShdw blurRad="38100" dist="38100" dir="2700000" algn="tl">
                    <a:srgbClr val="FFFFFF"/>
                  </a:outerShdw>
                </a:effectLst>
              </a:rPr>
              <a:t>生物计算机还包括自动机模型、仿生算法等类型。</a:t>
            </a:r>
          </a:p>
          <a:p>
            <a:pPr algn="l"/>
            <a:r>
              <a:rPr lang="zh-CN" altLang="en-US" sz="2800" dirty="0">
                <a:solidFill>
                  <a:srgbClr val="000000"/>
                </a:solidFill>
                <a:effectLst>
                  <a:outerShdw blurRad="38100" dist="38100" dir="2700000" algn="tl">
                    <a:srgbClr val="FFFFFF"/>
                  </a:outerShdw>
                </a:effectLst>
              </a:rPr>
              <a:t>目前主要有以下几类：</a:t>
            </a:r>
          </a:p>
          <a:p>
            <a:pPr lvl="1" algn="l"/>
            <a:r>
              <a:rPr lang="zh-CN" altLang="en-US" sz="2800" dirty="0">
                <a:solidFill>
                  <a:srgbClr val="FF3300"/>
                </a:solidFill>
                <a:effectLst>
                  <a:outerShdw blurRad="38100" dist="38100" dir="2700000" algn="tl">
                    <a:srgbClr val="000000"/>
                  </a:outerShdw>
                </a:effectLst>
              </a:rPr>
              <a:t>生物分子</a:t>
            </a:r>
            <a:r>
              <a:rPr lang="zh-CN" altLang="en-US" sz="2800" dirty="0">
                <a:solidFill>
                  <a:srgbClr val="000000"/>
                </a:solidFill>
                <a:effectLst>
                  <a:outerShdw blurRad="38100" dist="38100" dir="2700000" algn="tl">
                    <a:srgbClr val="FFFFFF"/>
                  </a:outerShdw>
                </a:effectLst>
              </a:rPr>
              <a:t>或</a:t>
            </a:r>
            <a:r>
              <a:rPr lang="zh-CN" altLang="en-US" sz="2800" dirty="0">
                <a:solidFill>
                  <a:srgbClr val="FF3300"/>
                </a:solidFill>
                <a:effectLst>
                  <a:outerShdw blurRad="38100" dist="38100" dir="2700000" algn="tl">
                    <a:srgbClr val="000000"/>
                  </a:outerShdw>
                </a:effectLst>
              </a:rPr>
              <a:t>超分子芯片</a:t>
            </a:r>
          </a:p>
          <a:p>
            <a:pPr lvl="1" algn="l"/>
            <a:r>
              <a:rPr lang="zh-CN" altLang="en-US" sz="2800" dirty="0">
                <a:solidFill>
                  <a:srgbClr val="000000"/>
                </a:solidFill>
                <a:effectLst>
                  <a:outerShdw blurRad="38100" dist="38100" dir="2700000" algn="tl">
                    <a:srgbClr val="FFFFFF"/>
                  </a:outerShdw>
                </a:effectLst>
              </a:rPr>
              <a:t>自动机模型和仿生算法</a:t>
            </a:r>
          </a:p>
          <a:p>
            <a:pPr lvl="1" algn="l"/>
            <a:r>
              <a:rPr lang="zh-CN" altLang="en-US" sz="2800" dirty="0">
                <a:solidFill>
                  <a:srgbClr val="000000"/>
                </a:solidFill>
                <a:effectLst>
                  <a:outerShdw blurRad="38100" dist="38100" dir="2700000" algn="tl">
                    <a:srgbClr val="FFFFFF"/>
                  </a:outerShdw>
                </a:effectLst>
              </a:rPr>
              <a:t>生物化学反应算法</a:t>
            </a:r>
          </a:p>
          <a:p>
            <a:pPr algn="l"/>
            <a:endParaRPr lang="en-US" altLang="zh-CN" sz="2800" dirty="0">
              <a:effectLst>
                <a:outerShdw blurRad="38100" dist="38100" dir="2700000" algn="tl">
                  <a:srgbClr val="000000"/>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Text Box 4">
            <a:extLst>
              <a:ext uri="{FF2B5EF4-FFF2-40B4-BE49-F238E27FC236}">
                <a16:creationId xmlns:a16="http://schemas.microsoft.com/office/drawing/2014/main" id="{D63835DA-120F-4CE9-89FE-F16354DC85EE}"/>
              </a:ext>
            </a:extLst>
          </p:cNvPr>
          <p:cNvSpPr txBox="1">
            <a:spLocks noChangeArrowheads="1"/>
          </p:cNvSpPr>
          <p:nvPr/>
        </p:nvSpPr>
        <p:spPr bwMode="auto">
          <a:xfrm>
            <a:off x="608013" y="1600200"/>
            <a:ext cx="611187" cy="3733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endParaRPr lang="zh-CN" altLang="zh-CN">
              <a:effectLst>
                <a:outerShdw blurRad="38100" dist="38100" dir="2700000" algn="tl">
                  <a:srgbClr val="C0C0C0"/>
                </a:outerShdw>
              </a:effectLst>
            </a:endParaRPr>
          </a:p>
        </p:txBody>
      </p:sp>
      <p:sp>
        <p:nvSpPr>
          <p:cNvPr id="262149" name="Text Box 5">
            <a:extLst>
              <a:ext uri="{FF2B5EF4-FFF2-40B4-BE49-F238E27FC236}">
                <a16:creationId xmlns:a16="http://schemas.microsoft.com/office/drawing/2014/main" id="{987E9A5D-49FA-4B69-9608-DF63E38CAA2D}"/>
              </a:ext>
            </a:extLst>
          </p:cNvPr>
          <p:cNvSpPr txBox="1">
            <a:spLocks noChangeArrowheads="1"/>
          </p:cNvSpPr>
          <p:nvPr/>
        </p:nvSpPr>
        <p:spPr bwMode="auto">
          <a:xfrm>
            <a:off x="1004888" y="1752600"/>
            <a:ext cx="671512" cy="36576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sz="3200">
                <a:solidFill>
                  <a:srgbClr val="FF3300"/>
                </a:solidFill>
                <a:effectLst>
                  <a:outerShdw blurRad="38100" dist="38100" dir="2700000" algn="tl">
                    <a:srgbClr val="C0C0C0"/>
                  </a:outerShdw>
                </a:effectLst>
              </a:rPr>
              <a:t>光计算机</a:t>
            </a:r>
          </a:p>
        </p:txBody>
      </p:sp>
      <p:sp>
        <p:nvSpPr>
          <p:cNvPr id="262150" name="AutoShape 6">
            <a:extLst>
              <a:ext uri="{FF2B5EF4-FFF2-40B4-BE49-F238E27FC236}">
                <a16:creationId xmlns:a16="http://schemas.microsoft.com/office/drawing/2014/main" id="{D1B22232-605C-4144-9EFB-0831ADA4FE5B}"/>
              </a:ext>
            </a:extLst>
          </p:cNvPr>
          <p:cNvSpPr>
            <a:spLocks/>
          </p:cNvSpPr>
          <p:nvPr/>
        </p:nvSpPr>
        <p:spPr bwMode="auto">
          <a:xfrm>
            <a:off x="2590800" y="1268760"/>
            <a:ext cx="5867400" cy="4827240"/>
          </a:xfrm>
          <a:prstGeom prst="accentBorderCallout2">
            <a:avLst>
              <a:gd name="adj1" fmla="val 2000"/>
              <a:gd name="adj2" fmla="val -1301"/>
              <a:gd name="adj3" fmla="val 2000"/>
              <a:gd name="adj4" fmla="val -8954"/>
              <a:gd name="adj5" fmla="val 36526"/>
              <a:gd name="adj6" fmla="val -17323"/>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l"/>
            <a:r>
              <a:rPr lang="zh-CN" altLang="en-US" sz="2400" dirty="0">
                <a:solidFill>
                  <a:srgbClr val="000000"/>
                </a:solidFill>
                <a:effectLst>
                  <a:outerShdw blurRad="38100" dist="38100" dir="2700000" algn="tl">
                    <a:srgbClr val="FFFFFF"/>
                  </a:outerShdw>
                </a:effectLst>
              </a:rPr>
              <a:t>光计算机是用光束代替电子进行运算和存储，它以不同波长的光代表不同的数据，以大量的透镜、棱镜和反射镜将数据从一个芯片传送到另一个芯片。这种传送方式称为自由空间光学技术。</a:t>
            </a:r>
          </a:p>
          <a:p>
            <a:pPr algn="l"/>
            <a:endParaRPr lang="zh-CN" altLang="en-US" sz="2400" dirty="0">
              <a:solidFill>
                <a:srgbClr val="000000"/>
              </a:solidFill>
              <a:effectLst>
                <a:outerShdw blurRad="38100" dist="38100" dir="2700000" algn="tl">
                  <a:srgbClr val="FFFFFF"/>
                </a:outerShdw>
              </a:effectLst>
            </a:endParaRPr>
          </a:p>
          <a:p>
            <a:pPr algn="l"/>
            <a:r>
              <a:rPr lang="zh-CN" altLang="en-US" sz="2400" dirty="0">
                <a:solidFill>
                  <a:srgbClr val="000000"/>
                </a:solidFill>
                <a:effectLst>
                  <a:outerShdw blurRad="38100" dist="38100" dir="2700000" algn="tl">
                    <a:srgbClr val="FFFFFF"/>
                  </a:outerShdw>
                </a:effectLst>
                <a:ea typeface="楷体_GB2312" pitchFamily="49" charset="-122"/>
              </a:rPr>
              <a:t>光计算机</a:t>
            </a:r>
            <a:r>
              <a:rPr lang="zh-CN" altLang="en-US" sz="2400" dirty="0">
                <a:solidFill>
                  <a:srgbClr val="FF3300"/>
                </a:solidFill>
                <a:effectLst>
                  <a:outerShdw blurRad="38100" dist="38100" dir="2700000" algn="tl">
                    <a:srgbClr val="000000"/>
                  </a:outerShdw>
                </a:effectLst>
                <a:ea typeface="楷体_GB2312" pitchFamily="49" charset="-122"/>
              </a:rPr>
              <a:t>三大优势</a:t>
            </a:r>
            <a:r>
              <a:rPr lang="zh-CN" altLang="en-US" sz="2400" dirty="0">
                <a:solidFill>
                  <a:srgbClr val="000000"/>
                </a:solidFill>
                <a:effectLst>
                  <a:outerShdw blurRad="38100" dist="38100" dir="2700000" algn="tl">
                    <a:srgbClr val="FFFFFF"/>
                  </a:outerShdw>
                </a:effectLst>
                <a:ea typeface="楷体_GB2312" pitchFamily="49" charset="-122"/>
              </a:rPr>
              <a:t>：</a:t>
            </a:r>
          </a:p>
          <a:p>
            <a:pPr algn="l"/>
            <a:r>
              <a:rPr lang="en-US" altLang="zh-CN" sz="2400" dirty="0">
                <a:solidFill>
                  <a:schemeClr val="tx1"/>
                </a:solidFill>
                <a:effectLst>
                  <a:outerShdw blurRad="38100" dist="38100" dir="2700000" algn="tl">
                    <a:srgbClr val="000000"/>
                  </a:outerShdw>
                </a:effectLst>
              </a:rPr>
              <a:t>1</a:t>
            </a:r>
            <a:r>
              <a:rPr lang="en-US" altLang="zh-CN" sz="2400" dirty="0">
                <a:solidFill>
                  <a:srgbClr val="000000"/>
                </a:solidFill>
                <a:effectLst>
                  <a:outerShdw blurRad="38100" dist="38100" dir="2700000" algn="tl">
                    <a:srgbClr val="FFFFFF"/>
                  </a:outerShdw>
                </a:effectLst>
              </a:rPr>
              <a:t>)</a:t>
            </a:r>
            <a:r>
              <a:rPr lang="zh-CN" altLang="en-US" sz="2400" dirty="0">
                <a:solidFill>
                  <a:srgbClr val="000000"/>
                </a:solidFill>
                <a:effectLst>
                  <a:outerShdw blurRad="38100" dist="38100" dir="2700000" algn="tl">
                    <a:srgbClr val="FFFFFF"/>
                  </a:outerShdw>
                </a:effectLst>
              </a:rPr>
              <a:t>光子的传播速度；</a:t>
            </a:r>
          </a:p>
          <a:p>
            <a:pPr algn="l"/>
            <a:r>
              <a:rPr lang="en-US" altLang="zh-CN" sz="2400" dirty="0">
                <a:solidFill>
                  <a:schemeClr val="tx1"/>
                </a:solidFill>
                <a:effectLst>
                  <a:outerShdw blurRad="38100" dist="38100" dir="2700000" algn="tl">
                    <a:srgbClr val="000000"/>
                  </a:outerShdw>
                </a:effectLst>
              </a:rPr>
              <a:t>2</a:t>
            </a:r>
            <a:r>
              <a:rPr lang="en-US" altLang="zh-CN" sz="2400" dirty="0">
                <a:solidFill>
                  <a:srgbClr val="000000"/>
                </a:solidFill>
                <a:effectLst>
                  <a:outerShdw blurRad="38100" dist="38100" dir="2700000" algn="tl">
                    <a:srgbClr val="FFFFFF"/>
                  </a:outerShdw>
                </a:effectLst>
              </a:rPr>
              <a:t>)</a:t>
            </a:r>
            <a:r>
              <a:rPr lang="zh-CN" altLang="en-US" sz="2400" dirty="0">
                <a:solidFill>
                  <a:srgbClr val="000000"/>
                </a:solidFill>
                <a:effectLst>
                  <a:outerShdw blurRad="38100" dist="38100" dir="2700000" algn="tl">
                    <a:srgbClr val="FFFFFF"/>
                  </a:outerShdw>
                </a:effectLst>
              </a:rPr>
              <a:t>光子不像带电的电子那样相互作用，因此经过同样窄小的空间通道可以传送更多数据。</a:t>
            </a:r>
          </a:p>
          <a:p>
            <a:pPr algn="l"/>
            <a:r>
              <a:rPr lang="en-US" altLang="zh-CN" sz="2400" dirty="0">
                <a:solidFill>
                  <a:schemeClr val="tx1"/>
                </a:solidFill>
                <a:effectLst>
                  <a:outerShdw blurRad="38100" dist="38100" dir="2700000" algn="tl">
                    <a:srgbClr val="000000"/>
                  </a:outerShdw>
                </a:effectLst>
              </a:rPr>
              <a:t>3</a:t>
            </a:r>
            <a:r>
              <a:rPr lang="en-US" altLang="zh-CN" sz="2400" dirty="0">
                <a:solidFill>
                  <a:srgbClr val="000000"/>
                </a:solidFill>
                <a:effectLst>
                  <a:outerShdw blurRad="38100" dist="38100" dir="2700000" algn="tl">
                    <a:srgbClr val="FFFFFF"/>
                  </a:outerShdw>
                </a:effectLst>
              </a:rPr>
              <a:t>)</a:t>
            </a:r>
            <a:r>
              <a:rPr lang="zh-CN" altLang="en-US" sz="2400" dirty="0">
                <a:solidFill>
                  <a:srgbClr val="000000"/>
                </a:solidFill>
                <a:effectLst>
                  <a:outerShdw blurRad="38100" dist="38100" dir="2700000" algn="tl">
                    <a:srgbClr val="FFFFFF"/>
                  </a:outerShdw>
                </a:effectLst>
              </a:rPr>
              <a:t>光无须物理连接。</a:t>
            </a:r>
          </a:p>
          <a:p>
            <a:pPr algn="l"/>
            <a:endParaRPr lang="en-US" altLang="zh-CN" dirty="0">
              <a:effectLst>
                <a:outerShdw blurRad="38100" dist="38100" dir="2700000" algn="tl">
                  <a:srgbClr val="000000"/>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Text Box 4">
            <a:extLst>
              <a:ext uri="{FF2B5EF4-FFF2-40B4-BE49-F238E27FC236}">
                <a16:creationId xmlns:a16="http://schemas.microsoft.com/office/drawing/2014/main" id="{11B3F9A6-D9A1-458F-8427-2BBFCCDE1F62}"/>
              </a:ext>
            </a:extLst>
          </p:cNvPr>
          <p:cNvSpPr txBox="1">
            <a:spLocks noChangeArrowheads="1"/>
          </p:cNvSpPr>
          <p:nvPr/>
        </p:nvSpPr>
        <p:spPr bwMode="auto">
          <a:xfrm>
            <a:off x="776288" y="1600200"/>
            <a:ext cx="671512" cy="38100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sz="3200">
                <a:solidFill>
                  <a:srgbClr val="FF3300"/>
                </a:solidFill>
                <a:effectLst>
                  <a:outerShdw blurRad="38100" dist="38100" dir="2700000" algn="tl">
                    <a:srgbClr val="C0C0C0"/>
                  </a:outerShdw>
                </a:effectLst>
              </a:rPr>
              <a:t>量子计算机</a:t>
            </a:r>
          </a:p>
        </p:txBody>
      </p:sp>
      <p:sp>
        <p:nvSpPr>
          <p:cNvPr id="263173" name="AutoShape 5">
            <a:extLst>
              <a:ext uri="{FF2B5EF4-FFF2-40B4-BE49-F238E27FC236}">
                <a16:creationId xmlns:a16="http://schemas.microsoft.com/office/drawing/2014/main" id="{62745196-4ECD-4004-BDA8-5687498D4908}"/>
              </a:ext>
            </a:extLst>
          </p:cNvPr>
          <p:cNvSpPr>
            <a:spLocks/>
          </p:cNvSpPr>
          <p:nvPr/>
        </p:nvSpPr>
        <p:spPr bwMode="auto">
          <a:xfrm>
            <a:off x="3048000" y="1181100"/>
            <a:ext cx="5319712" cy="5067300"/>
          </a:xfrm>
          <a:prstGeom prst="accentBorderCallout2">
            <a:avLst>
              <a:gd name="adj1" fmla="val 2255"/>
              <a:gd name="adj2" fmla="val -1565"/>
              <a:gd name="adj3" fmla="val 2255"/>
              <a:gd name="adj4" fmla="val -17838"/>
              <a:gd name="adj5" fmla="val 44296"/>
              <a:gd name="adj6" fmla="val -34796"/>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l"/>
            <a:r>
              <a:rPr lang="en-US" altLang="zh-CN" sz="3200" dirty="0">
                <a:solidFill>
                  <a:srgbClr val="000000"/>
                </a:solidFill>
                <a:effectLst>
                  <a:outerShdw blurRad="38100" dist="38100" dir="2700000" algn="tl">
                    <a:srgbClr val="FFFFFF"/>
                  </a:outerShdw>
                </a:effectLst>
              </a:rPr>
              <a:t>       </a:t>
            </a:r>
            <a:r>
              <a:rPr lang="zh-CN" altLang="en-US" sz="3200" dirty="0">
                <a:solidFill>
                  <a:srgbClr val="FF3300"/>
                </a:solidFill>
                <a:effectLst>
                  <a:outerShdw blurRad="38100" dist="38100" dir="2700000" algn="tl">
                    <a:srgbClr val="000000"/>
                  </a:outerShdw>
                </a:effectLst>
              </a:rPr>
              <a:t>量子计算机</a:t>
            </a:r>
            <a:r>
              <a:rPr lang="zh-CN" altLang="en-US" sz="3200" dirty="0">
                <a:solidFill>
                  <a:srgbClr val="000000"/>
                </a:solidFill>
                <a:effectLst>
                  <a:outerShdw blurRad="38100" dist="38100" dir="2700000" algn="tl">
                    <a:srgbClr val="FFFFFF"/>
                  </a:outerShdw>
                </a:effectLst>
              </a:rPr>
              <a:t>是利用原子所具有的量子特性进行高速数学和逻辑运算、存储及处理的一种物理装置。</a:t>
            </a:r>
          </a:p>
          <a:p>
            <a:pPr algn="l"/>
            <a:r>
              <a:rPr lang="zh-CN" altLang="en-US" sz="3200" dirty="0">
                <a:solidFill>
                  <a:srgbClr val="000000"/>
                </a:solidFill>
                <a:effectLst>
                  <a:outerShdw blurRad="38100" dist="38100" dir="2700000" algn="tl">
                    <a:srgbClr val="FFFFFF"/>
                  </a:outerShdw>
                </a:effectLst>
              </a:rPr>
              <a:t>       </a:t>
            </a:r>
            <a:r>
              <a:rPr lang="zh-CN" altLang="en-US" sz="3200" dirty="0">
                <a:solidFill>
                  <a:srgbClr val="FF3300"/>
                </a:solidFill>
                <a:effectLst>
                  <a:outerShdw blurRad="38100" dist="38100" dir="2700000" algn="tl">
                    <a:srgbClr val="000000"/>
                  </a:outerShdw>
                </a:effectLst>
              </a:rPr>
              <a:t>量子计算机</a:t>
            </a:r>
            <a:r>
              <a:rPr lang="zh-CN" altLang="en-US" sz="3200" dirty="0">
                <a:solidFill>
                  <a:srgbClr val="000000"/>
                </a:solidFill>
                <a:effectLst>
                  <a:outerShdw blurRad="38100" dist="38100" dir="2700000" algn="tl">
                    <a:srgbClr val="FFFFFF"/>
                  </a:outerShdw>
                </a:effectLst>
              </a:rPr>
              <a:t>是一种全新概念的计算机，基于量子的相干性，因而它具有高度的并行计算能力。</a:t>
            </a:r>
          </a:p>
          <a:p>
            <a:pPr algn="l"/>
            <a:endParaRPr lang="en-US" altLang="zh-CN" sz="3200" dirty="0">
              <a:effectLst>
                <a:outerShdw blurRad="38100" dist="38100" dir="2700000" algn="tl">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1AC35950-1F0A-4E67-83DF-AA26AD10D9F3}"/>
              </a:ext>
            </a:extLst>
          </p:cNvPr>
          <p:cNvSpPr>
            <a:spLocks noGrp="1" noChangeArrowheads="1"/>
          </p:cNvSpPr>
          <p:nvPr>
            <p:ph idx="1"/>
          </p:nvPr>
        </p:nvSpPr>
        <p:spPr>
          <a:xfrm>
            <a:off x="323528" y="764704"/>
            <a:ext cx="8712968" cy="4648200"/>
          </a:xfrm>
        </p:spPr>
        <p:txBody>
          <a:bodyPr/>
          <a:lstStyle/>
          <a:p>
            <a:pPr eaLnBrk="1" hangingPunct="1"/>
            <a:r>
              <a:rPr lang="en-US" altLang="zh-CN" sz="2800" dirty="0"/>
              <a:t>My ideas:</a:t>
            </a:r>
          </a:p>
          <a:p>
            <a:pPr lvl="1" eaLnBrk="1" hangingPunct="1"/>
            <a:r>
              <a:rPr lang="en-US" altLang="zh-CN" sz="2800" dirty="0">
                <a:latin typeface="Arial" panose="020B0604020202020204" pitchFamily="34" charset="0"/>
              </a:rPr>
              <a:t>“</a:t>
            </a:r>
            <a:r>
              <a:rPr lang="en-US" altLang="zh-CN" sz="2800" dirty="0"/>
              <a:t>Catch</a:t>
            </a:r>
            <a:r>
              <a:rPr lang="en-US" altLang="zh-CN" sz="2800" dirty="0">
                <a:latin typeface="Arial" panose="020B0604020202020204" pitchFamily="34" charset="0"/>
              </a:rPr>
              <a:t>”</a:t>
            </a:r>
            <a:r>
              <a:rPr lang="en-US" altLang="zh-CN" sz="2800" dirty="0"/>
              <a:t> jargons and keywords</a:t>
            </a:r>
          </a:p>
          <a:p>
            <a:pPr lvl="1" eaLnBrk="1" hangingPunct="1"/>
            <a:r>
              <a:rPr lang="en-US" altLang="zh-CN" sz="2800" dirty="0"/>
              <a:t>Solve the problems by ourselves</a:t>
            </a:r>
          </a:p>
          <a:p>
            <a:pPr lvl="1" eaLnBrk="1" hangingPunct="1"/>
            <a:r>
              <a:rPr lang="en-US" altLang="zh-CN" sz="2800" dirty="0"/>
              <a:t>All information will appear in and something you should do in </a:t>
            </a:r>
          </a:p>
          <a:p>
            <a:pPr lvl="2" eaLnBrk="1" hangingPunct="1"/>
            <a:r>
              <a:rPr lang="en-US" altLang="zh-CN" sz="2400" dirty="0">
                <a:hlinkClick r:id="rId3"/>
              </a:rPr>
              <a:t>http://moodle.scnu.edu.cn</a:t>
            </a:r>
            <a:endParaRPr lang="en-US" altLang="zh-CN" sz="2400" dirty="0"/>
          </a:p>
          <a:p>
            <a:pPr lvl="2" eaLnBrk="1" hangingPunct="1"/>
            <a:r>
              <a:rPr lang="en-US" altLang="zh-CN" sz="2400" dirty="0"/>
              <a:t>Using your student number to login</a:t>
            </a:r>
          </a:p>
          <a:p>
            <a:pPr lvl="2" eaLnBrk="1" hangingPunct="1"/>
            <a:r>
              <a:rPr lang="en-US" altLang="zh-CN" sz="2400" dirty="0"/>
              <a:t>Find out the course</a:t>
            </a:r>
            <a:r>
              <a:rPr lang="zh-CN" altLang="en-US" sz="2400" dirty="0"/>
              <a:t>“</a:t>
            </a:r>
            <a:r>
              <a:rPr lang="en-US" altLang="zh-CN" sz="2400" b="1" dirty="0">
                <a:hlinkClick r:id="rId4" tooltip="2018级计算机科学技术导论"/>
              </a:rPr>
              <a:t>2019</a:t>
            </a:r>
            <a:r>
              <a:rPr lang="zh-CN" altLang="en-US" sz="2400" b="1" dirty="0">
                <a:hlinkClick r:id="rId4" tooltip="2018级计算机科学技术导论"/>
              </a:rPr>
              <a:t>级计算机科学技术导论</a:t>
            </a:r>
            <a:r>
              <a:rPr lang="zh-CN" altLang="en-US" sz="2400" dirty="0">
                <a:solidFill>
                  <a:srgbClr val="FF0000"/>
                </a:solidFill>
              </a:rPr>
              <a:t>（计算机学院）”</a:t>
            </a:r>
            <a:endParaRPr lang="en-US" altLang="zh-CN" sz="2400" dirty="0">
              <a:solidFill>
                <a:srgbClr val="FF0000"/>
              </a:solidFill>
            </a:endParaRPr>
          </a:p>
          <a:p>
            <a:pPr lvl="2" eaLnBrk="1" hangingPunct="1"/>
            <a:r>
              <a:rPr lang="en-US" altLang="zh-CN" sz="2400" dirty="0"/>
              <a:t>Join the course</a:t>
            </a:r>
            <a:r>
              <a:rPr lang="zh-CN" altLang="en-US" sz="2400" dirty="0"/>
              <a:t> </a:t>
            </a:r>
            <a:r>
              <a:rPr lang="en-US" altLang="zh-CN" sz="2400" dirty="0"/>
              <a:t>by</a:t>
            </a:r>
            <a:r>
              <a:rPr lang="zh-CN" altLang="en-US" sz="2400" dirty="0"/>
              <a:t>  </a:t>
            </a:r>
            <a:r>
              <a:rPr lang="en-US" altLang="zh-CN" sz="2400" dirty="0"/>
              <a:t>using</a:t>
            </a:r>
            <a:r>
              <a:rPr lang="zh-CN" altLang="en-US" sz="2400" dirty="0"/>
              <a:t> </a:t>
            </a:r>
            <a:r>
              <a:rPr lang="en-US" altLang="zh-CN" sz="2400" dirty="0"/>
              <a:t>the coursing invitation code is: </a:t>
            </a:r>
            <a:r>
              <a:rPr lang="en-US" altLang="zh-CN" sz="2400" dirty="0">
                <a:solidFill>
                  <a:srgbClr val="FF0000"/>
                </a:solidFill>
              </a:rPr>
              <a:t>20190506</a:t>
            </a:r>
          </a:p>
          <a:p>
            <a:pPr lvl="2" eaLnBrk="1" hangingPunct="1"/>
            <a:r>
              <a:rPr lang="en-US" altLang="zh-CN" sz="2400" dirty="0"/>
              <a:t>You can get a lot of information from there of every chapter.</a:t>
            </a:r>
          </a:p>
          <a:p>
            <a:pPr lvl="2" eaLnBrk="1" hangingPunct="1"/>
            <a:endParaRPr lang="en-US" altLang="zh-CN" sz="2400" dirty="0"/>
          </a:p>
          <a:p>
            <a:pPr lvl="1" eaLnBrk="1" hangingPunct="1">
              <a:buFont typeface="Wingdings" panose="05000000000000000000" pitchFamily="2" charset="2"/>
              <a:buNone/>
            </a:pPr>
            <a:endParaRPr lang="en-US" altLang="zh-CN" sz="2800" dirty="0"/>
          </a:p>
          <a:p>
            <a:pPr lvl="1" eaLnBrk="1" hangingPunct="1"/>
            <a:endParaRPr lang="en-US" altLang="zh-CN"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Text Box 4">
            <a:extLst>
              <a:ext uri="{FF2B5EF4-FFF2-40B4-BE49-F238E27FC236}">
                <a16:creationId xmlns:a16="http://schemas.microsoft.com/office/drawing/2014/main" id="{F6B13001-0167-4F5B-9B5A-3F2B124550C4}"/>
              </a:ext>
            </a:extLst>
          </p:cNvPr>
          <p:cNvSpPr txBox="1">
            <a:spLocks noChangeArrowheads="1"/>
          </p:cNvSpPr>
          <p:nvPr/>
        </p:nvSpPr>
        <p:spPr bwMode="auto">
          <a:xfrm>
            <a:off x="852488" y="1371600"/>
            <a:ext cx="671512" cy="3352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en-US" sz="3200">
                <a:solidFill>
                  <a:srgbClr val="FF3300"/>
                </a:solidFill>
                <a:effectLst>
                  <a:outerShdw blurRad="38100" dist="38100" dir="2700000" algn="tl">
                    <a:srgbClr val="C0C0C0"/>
                  </a:outerShdw>
                </a:effectLst>
              </a:rPr>
              <a:t>分子计算机</a:t>
            </a:r>
          </a:p>
        </p:txBody>
      </p:sp>
      <p:sp>
        <p:nvSpPr>
          <p:cNvPr id="264197" name="AutoShape 5">
            <a:extLst>
              <a:ext uri="{FF2B5EF4-FFF2-40B4-BE49-F238E27FC236}">
                <a16:creationId xmlns:a16="http://schemas.microsoft.com/office/drawing/2014/main" id="{BF10F2AB-8A0C-47C9-8322-FDEE6B882E91}"/>
              </a:ext>
            </a:extLst>
          </p:cNvPr>
          <p:cNvSpPr>
            <a:spLocks/>
          </p:cNvSpPr>
          <p:nvPr/>
        </p:nvSpPr>
        <p:spPr bwMode="auto">
          <a:xfrm>
            <a:off x="3347864" y="1268760"/>
            <a:ext cx="3505200" cy="4686300"/>
          </a:xfrm>
          <a:prstGeom prst="accentBorderCallout2">
            <a:avLst>
              <a:gd name="adj1" fmla="val 2440"/>
              <a:gd name="adj2" fmla="val -2176"/>
              <a:gd name="adj3" fmla="val 2440"/>
              <a:gd name="adj4" fmla="val -26722"/>
              <a:gd name="adj5" fmla="val 34958"/>
              <a:gd name="adj6" fmla="val -52176"/>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l">
              <a:spcBef>
                <a:spcPct val="20000"/>
              </a:spcBef>
              <a:buClr>
                <a:schemeClr val="hlink"/>
              </a:buClr>
              <a:buFont typeface="Wingdings" panose="05000000000000000000" pitchFamily="2" charset="2"/>
              <a:buNone/>
            </a:pPr>
            <a:r>
              <a:rPr lang="zh-CN" altLang="en-US" sz="2800">
                <a:solidFill>
                  <a:srgbClr val="000000"/>
                </a:solidFill>
                <a:effectLst>
                  <a:outerShdw blurRad="38100" dist="38100" dir="2700000" algn="tl">
                    <a:srgbClr val="FFFFFF"/>
                  </a:outerShdw>
                </a:effectLst>
              </a:rPr>
              <a:t>分子计算机用单个分子或单个电子代替硅晶体管，起到类似逻辑门和电子开关的作用，从而进行运算。 </a:t>
            </a:r>
          </a:p>
          <a:p>
            <a:endParaRPr lang="en-US" altLang="zh-CN" sz="2800">
              <a:effectLst>
                <a:outerShdw blurRad="38100" dist="38100" dir="2700000" algn="tl">
                  <a:srgbClr val="00000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9C71EC-A4B9-4C74-8F61-E84AE7A141F7}"/>
              </a:ext>
            </a:extLst>
          </p:cNvPr>
          <p:cNvSpPr>
            <a:spLocks noGrp="1"/>
          </p:cNvSpPr>
          <p:nvPr>
            <p:ph type="title"/>
          </p:nvPr>
        </p:nvSpPr>
        <p:spPr>
          <a:xfrm>
            <a:off x="628650" y="365125"/>
            <a:ext cx="7886700" cy="831627"/>
          </a:xfrm>
        </p:spPr>
        <p:txBody>
          <a:bodyPr/>
          <a:lstStyle/>
          <a:p>
            <a:r>
              <a:rPr lang="en-US" altLang="zh-CN" dirty="0"/>
              <a:t>Learning activities</a:t>
            </a:r>
            <a:endParaRPr lang="zh-CN" altLang="en-US" dirty="0"/>
          </a:p>
        </p:txBody>
      </p:sp>
      <p:sp>
        <p:nvSpPr>
          <p:cNvPr id="3" name="内容占位符 2">
            <a:extLst>
              <a:ext uri="{FF2B5EF4-FFF2-40B4-BE49-F238E27FC236}">
                <a16:creationId xmlns:a16="http://schemas.microsoft.com/office/drawing/2014/main" id="{AF0868CE-EF00-4093-9EA3-275F519E7883}"/>
              </a:ext>
            </a:extLst>
          </p:cNvPr>
          <p:cNvSpPr>
            <a:spLocks noGrp="1"/>
          </p:cNvSpPr>
          <p:nvPr>
            <p:ph idx="1"/>
          </p:nvPr>
        </p:nvSpPr>
        <p:spPr>
          <a:xfrm>
            <a:off x="628650" y="1491540"/>
            <a:ext cx="7886700" cy="4351338"/>
          </a:xfrm>
        </p:spPr>
        <p:txBody>
          <a:bodyPr/>
          <a:lstStyle/>
          <a:p>
            <a:r>
              <a:rPr lang="en-US" altLang="zh-CN" sz="2800" dirty="0"/>
              <a:t>Discuss and draw a table about the history of Computer hardware and software,</a:t>
            </a:r>
          </a:p>
          <a:p>
            <a:r>
              <a:rPr lang="en-US" altLang="zh-CN" sz="2800" dirty="0"/>
              <a:t>For example:</a:t>
            </a:r>
          </a:p>
          <a:p>
            <a:endParaRPr lang="zh-CN" altLang="en-US" dirty="0"/>
          </a:p>
        </p:txBody>
      </p:sp>
      <p:sp>
        <p:nvSpPr>
          <p:cNvPr id="4" name="灯片编号占位符 3">
            <a:extLst>
              <a:ext uri="{FF2B5EF4-FFF2-40B4-BE49-F238E27FC236}">
                <a16:creationId xmlns:a16="http://schemas.microsoft.com/office/drawing/2014/main" id="{9EBC43EE-C1DC-4D70-B89C-BE2259C7CF86}"/>
              </a:ext>
            </a:extLst>
          </p:cNvPr>
          <p:cNvSpPr>
            <a:spLocks noGrp="1"/>
          </p:cNvSpPr>
          <p:nvPr>
            <p:ph type="sldNum" sz="quarter" idx="12"/>
          </p:nvPr>
        </p:nvSpPr>
        <p:spPr/>
        <p:txBody>
          <a:bodyPr/>
          <a:lstStyle/>
          <a:p>
            <a:pPr>
              <a:defRPr/>
            </a:pPr>
            <a:fld id="{E5B1A88E-3B62-4324-84D3-F2304A6D72D0}" type="slidenum">
              <a:rPr lang="zh-CN" altLang="en-US" smtClean="0"/>
              <a:pPr>
                <a:defRPr/>
              </a:pPr>
              <a:t>31</a:t>
            </a:fld>
            <a:r>
              <a:rPr lang="en-US" altLang="zh-CN"/>
              <a:t>/60</a:t>
            </a:r>
          </a:p>
        </p:txBody>
      </p:sp>
      <p:graphicFrame>
        <p:nvGraphicFramePr>
          <p:cNvPr id="8" name="表格 7">
            <a:extLst>
              <a:ext uri="{FF2B5EF4-FFF2-40B4-BE49-F238E27FC236}">
                <a16:creationId xmlns:a16="http://schemas.microsoft.com/office/drawing/2014/main" id="{1D0F38BA-8ABB-49E2-8FF2-4E8ABF2E751E}"/>
              </a:ext>
            </a:extLst>
          </p:cNvPr>
          <p:cNvGraphicFramePr>
            <a:graphicFrameLocks noGrp="1"/>
          </p:cNvGraphicFramePr>
          <p:nvPr>
            <p:extLst>
              <p:ext uri="{D42A27DB-BD31-4B8C-83A1-F6EECF244321}">
                <p14:modId xmlns:p14="http://schemas.microsoft.com/office/powerpoint/2010/main" val="2487831811"/>
              </p:ext>
            </p:extLst>
          </p:nvPr>
        </p:nvGraphicFramePr>
        <p:xfrm>
          <a:off x="421662" y="2978231"/>
          <a:ext cx="8300676" cy="3435512"/>
        </p:xfrm>
        <a:graphic>
          <a:graphicData uri="http://schemas.openxmlformats.org/drawingml/2006/table">
            <a:tbl>
              <a:tblPr firstRow="1" bandRow="1">
                <a:tableStyleId>{5C22544A-7EE6-4342-B048-85BDC9FD1C3A}</a:tableStyleId>
              </a:tblPr>
              <a:tblGrid>
                <a:gridCol w="2494154">
                  <a:extLst>
                    <a:ext uri="{9D8B030D-6E8A-4147-A177-3AD203B41FA5}">
                      <a16:colId xmlns:a16="http://schemas.microsoft.com/office/drawing/2014/main" val="2786792457"/>
                    </a:ext>
                  </a:extLst>
                </a:gridCol>
                <a:gridCol w="936104">
                  <a:extLst>
                    <a:ext uri="{9D8B030D-6E8A-4147-A177-3AD203B41FA5}">
                      <a16:colId xmlns:a16="http://schemas.microsoft.com/office/drawing/2014/main" val="67133607"/>
                    </a:ext>
                  </a:extLst>
                </a:gridCol>
                <a:gridCol w="1440160">
                  <a:extLst>
                    <a:ext uri="{9D8B030D-6E8A-4147-A177-3AD203B41FA5}">
                      <a16:colId xmlns:a16="http://schemas.microsoft.com/office/drawing/2014/main" val="2389681767"/>
                    </a:ext>
                  </a:extLst>
                </a:gridCol>
                <a:gridCol w="1080120">
                  <a:extLst>
                    <a:ext uri="{9D8B030D-6E8A-4147-A177-3AD203B41FA5}">
                      <a16:colId xmlns:a16="http://schemas.microsoft.com/office/drawing/2014/main" val="1490995498"/>
                    </a:ext>
                  </a:extLst>
                </a:gridCol>
                <a:gridCol w="1296144">
                  <a:extLst>
                    <a:ext uri="{9D8B030D-6E8A-4147-A177-3AD203B41FA5}">
                      <a16:colId xmlns:a16="http://schemas.microsoft.com/office/drawing/2014/main" val="2669006031"/>
                    </a:ext>
                  </a:extLst>
                </a:gridCol>
                <a:gridCol w="1053994">
                  <a:extLst>
                    <a:ext uri="{9D8B030D-6E8A-4147-A177-3AD203B41FA5}">
                      <a16:colId xmlns:a16="http://schemas.microsoft.com/office/drawing/2014/main" val="481003819"/>
                    </a:ext>
                  </a:extLst>
                </a:gridCol>
              </a:tblGrid>
              <a:tr h="342753">
                <a:tc>
                  <a:txBody>
                    <a:bodyPr/>
                    <a:lstStyle/>
                    <a:p>
                      <a:r>
                        <a:rPr lang="en-US" altLang="zh-CN" sz="2000" dirty="0"/>
                        <a:t>Early (before 1</a:t>
                      </a:r>
                      <a:r>
                        <a:rPr lang="en-US" altLang="zh-CN" sz="2000" baseline="30000" dirty="0"/>
                        <a:t>st</a:t>
                      </a:r>
                      <a:r>
                        <a:rPr lang="en-US" altLang="zh-CN" sz="2000" dirty="0"/>
                        <a:t>  generation) </a:t>
                      </a:r>
                      <a:endParaRPr lang="zh-CN" altLang="en-US" sz="2000" dirty="0"/>
                    </a:p>
                  </a:txBody>
                  <a:tcPr/>
                </a:tc>
                <a:tc>
                  <a:txBody>
                    <a:bodyPr/>
                    <a:lstStyle/>
                    <a:p>
                      <a:r>
                        <a:rPr lang="en-US" altLang="zh-CN" sz="2000" dirty="0"/>
                        <a:t>time</a:t>
                      </a:r>
                      <a:endParaRPr lang="zh-CN" altLang="en-US"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000" dirty="0"/>
                        <a:t>hardware</a:t>
                      </a:r>
                      <a:endParaRPr lang="zh-CN" altLang="en-US" sz="2000" dirty="0"/>
                    </a:p>
                    <a:p>
                      <a:endParaRPr lang="zh-CN" altLang="en-US"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1600" b="1" i="0" u="none" strike="noStrike" cap="none" normalizeH="0" baseline="0" dirty="0">
                          <a:ln>
                            <a:noFill/>
                          </a:ln>
                          <a:solidFill>
                            <a:schemeClr val="folHlink"/>
                          </a:solidFill>
                          <a:effectLst/>
                          <a:latin typeface="Arial" charset="0"/>
                          <a:ea typeface="+mn-ea"/>
                        </a:rPr>
                        <a:t>Features</a:t>
                      </a:r>
                      <a:endParaRPr kumimoji="0" lang="zh-CN" altLang="zh-CN" sz="1600" b="1" i="0" u="none" strike="noStrike" cap="none" normalizeH="0" baseline="0" dirty="0">
                        <a:ln>
                          <a:noFill/>
                        </a:ln>
                        <a:solidFill>
                          <a:schemeClr val="folHlink"/>
                        </a:solidFill>
                        <a:effectLst/>
                        <a:latin typeface="Arial" charset="0"/>
                        <a:ea typeface="+mn-ea"/>
                      </a:endParaRPr>
                    </a:p>
                    <a:p>
                      <a:endParaRPr lang="zh-CN" altLang="en-US" sz="2000" dirty="0"/>
                    </a:p>
                  </a:txBody>
                  <a:tcPr/>
                </a:tc>
                <a:tc>
                  <a:txBody>
                    <a:bodyPr/>
                    <a:lstStyle/>
                    <a:p>
                      <a:r>
                        <a:rPr lang="en-US" altLang="zh-CN" sz="2000" dirty="0"/>
                        <a:t>Software </a:t>
                      </a:r>
                      <a:endParaRPr lang="zh-CN" altLang="en-US" sz="2000" dirty="0"/>
                    </a:p>
                  </a:txBody>
                  <a:tcPr/>
                </a:tc>
                <a:tc>
                  <a:txBody>
                    <a:bodyPr/>
                    <a:lstStyle/>
                    <a:p>
                      <a:r>
                        <a:rPr lang="en-US" altLang="zh-CN" sz="2000" dirty="0"/>
                        <a:t>features</a:t>
                      </a:r>
                      <a:endParaRPr lang="zh-CN" altLang="en-US" sz="2000" dirty="0"/>
                    </a:p>
                  </a:txBody>
                  <a:tcPr/>
                </a:tc>
                <a:extLst>
                  <a:ext uri="{0D108BD9-81ED-4DB2-BD59-A6C34878D82A}">
                    <a16:rowId xmlns:a16="http://schemas.microsoft.com/office/drawing/2014/main" val="1044701091"/>
                  </a:ext>
                </a:extLst>
              </a:tr>
              <a:tr h="525382">
                <a:tc>
                  <a:txBody>
                    <a:bodyPr/>
                    <a:lstStyle/>
                    <a:p>
                      <a:r>
                        <a:rPr lang="en-US" altLang="zh-CN" sz="2000" dirty="0"/>
                        <a:t>First generation </a:t>
                      </a:r>
                      <a:endParaRPr lang="zh-CN" altLang="en-US" sz="2000" dirty="0"/>
                    </a:p>
                  </a:txBody>
                  <a:tcPr/>
                </a:tc>
                <a:tc>
                  <a:txBody>
                    <a:bodyPr/>
                    <a:lstStyle/>
                    <a:p>
                      <a:endParaRPr lang="zh-CN" altLang="en-US"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2000" dirty="0"/>
                        <a:t>Hard core?</a:t>
                      </a:r>
                      <a:endParaRPr lang="zh-CN" altLang="en-US" sz="2000" dirty="0"/>
                    </a:p>
                    <a:p>
                      <a:endParaRPr lang="zh-CN" altLang="en-US" sz="2000" dirty="0"/>
                    </a:p>
                  </a:txBody>
                  <a:tcPr/>
                </a:tc>
                <a:tc>
                  <a:txBody>
                    <a:bodyPr/>
                    <a:lstStyle/>
                    <a:p>
                      <a:endParaRPr lang="zh-CN" altLang="en-US" sz="2000" dirty="0"/>
                    </a:p>
                  </a:txBody>
                  <a:tcPr/>
                </a:tc>
                <a:tc>
                  <a:txBody>
                    <a:bodyPr/>
                    <a:lstStyle/>
                    <a:p>
                      <a:endParaRPr lang="zh-CN" altLang="en-US" sz="2000" dirty="0"/>
                    </a:p>
                  </a:txBody>
                  <a:tcPr/>
                </a:tc>
                <a:tc>
                  <a:txBody>
                    <a:bodyPr/>
                    <a:lstStyle/>
                    <a:p>
                      <a:endParaRPr lang="zh-CN" altLang="en-US" sz="2000"/>
                    </a:p>
                  </a:txBody>
                  <a:tcPr/>
                </a:tc>
                <a:extLst>
                  <a:ext uri="{0D108BD9-81ED-4DB2-BD59-A6C34878D82A}">
                    <a16:rowId xmlns:a16="http://schemas.microsoft.com/office/drawing/2014/main" val="1248910166"/>
                  </a:ext>
                </a:extLst>
              </a:tr>
              <a:tr h="508358">
                <a:tc>
                  <a:txBody>
                    <a:bodyPr/>
                    <a:lstStyle/>
                    <a:p>
                      <a:endParaRPr lang="zh-CN" altLang="en-US" sz="2000"/>
                    </a:p>
                  </a:txBody>
                  <a:tcPr/>
                </a:tc>
                <a:tc>
                  <a:txBody>
                    <a:bodyPr/>
                    <a:lstStyle/>
                    <a:p>
                      <a:endParaRPr lang="zh-CN" altLang="en-US" sz="2000" dirty="0"/>
                    </a:p>
                  </a:txBody>
                  <a:tcPr/>
                </a:tc>
                <a:tc>
                  <a:txBody>
                    <a:bodyPr/>
                    <a:lstStyle/>
                    <a:p>
                      <a:endParaRPr lang="zh-CN" altLang="en-US" sz="2000" dirty="0"/>
                    </a:p>
                  </a:txBody>
                  <a:tcPr/>
                </a:tc>
                <a:tc>
                  <a:txBody>
                    <a:bodyPr/>
                    <a:lstStyle/>
                    <a:p>
                      <a:endParaRPr lang="zh-CN" altLang="en-US" sz="2000"/>
                    </a:p>
                  </a:txBody>
                  <a:tcPr/>
                </a:tc>
                <a:tc>
                  <a:txBody>
                    <a:bodyPr/>
                    <a:lstStyle/>
                    <a:p>
                      <a:endParaRPr lang="zh-CN" altLang="en-US" sz="2000" dirty="0"/>
                    </a:p>
                  </a:txBody>
                  <a:tcPr/>
                </a:tc>
                <a:tc>
                  <a:txBody>
                    <a:bodyPr/>
                    <a:lstStyle/>
                    <a:p>
                      <a:endParaRPr lang="zh-CN" altLang="en-US" sz="2000"/>
                    </a:p>
                  </a:txBody>
                  <a:tcPr/>
                </a:tc>
                <a:extLst>
                  <a:ext uri="{0D108BD9-81ED-4DB2-BD59-A6C34878D82A}">
                    <a16:rowId xmlns:a16="http://schemas.microsoft.com/office/drawing/2014/main" val="171740439"/>
                  </a:ext>
                </a:extLst>
              </a:tr>
              <a:tr h="508358">
                <a:tc>
                  <a:txBody>
                    <a:bodyPr/>
                    <a:lstStyle/>
                    <a:p>
                      <a:endParaRPr lang="zh-CN" altLang="en-US" sz="2000"/>
                    </a:p>
                  </a:txBody>
                  <a:tcPr/>
                </a:tc>
                <a:tc>
                  <a:txBody>
                    <a:bodyPr/>
                    <a:lstStyle/>
                    <a:p>
                      <a:endParaRPr lang="zh-CN" altLang="en-US" sz="2000" dirty="0"/>
                    </a:p>
                  </a:txBody>
                  <a:tcPr/>
                </a:tc>
                <a:tc>
                  <a:txBody>
                    <a:bodyPr/>
                    <a:lstStyle/>
                    <a:p>
                      <a:endParaRPr lang="zh-CN" altLang="en-US" sz="2000" dirty="0"/>
                    </a:p>
                  </a:txBody>
                  <a:tcPr/>
                </a:tc>
                <a:tc>
                  <a:txBody>
                    <a:bodyPr/>
                    <a:lstStyle/>
                    <a:p>
                      <a:endParaRPr lang="zh-CN" altLang="en-US" sz="2000" dirty="0"/>
                    </a:p>
                  </a:txBody>
                  <a:tcPr/>
                </a:tc>
                <a:tc>
                  <a:txBody>
                    <a:bodyPr/>
                    <a:lstStyle/>
                    <a:p>
                      <a:endParaRPr lang="zh-CN" altLang="en-US" sz="2000"/>
                    </a:p>
                  </a:txBody>
                  <a:tcPr/>
                </a:tc>
                <a:tc>
                  <a:txBody>
                    <a:bodyPr/>
                    <a:lstStyle/>
                    <a:p>
                      <a:endParaRPr lang="zh-CN" altLang="en-US" sz="2000"/>
                    </a:p>
                  </a:txBody>
                  <a:tcPr/>
                </a:tc>
                <a:extLst>
                  <a:ext uri="{0D108BD9-81ED-4DB2-BD59-A6C34878D82A}">
                    <a16:rowId xmlns:a16="http://schemas.microsoft.com/office/drawing/2014/main" val="3088915067"/>
                  </a:ext>
                </a:extLst>
              </a:tr>
              <a:tr h="508358">
                <a:tc>
                  <a:txBody>
                    <a:bodyPr/>
                    <a:lstStyle/>
                    <a:p>
                      <a:endParaRPr lang="zh-CN" altLang="en-US" sz="2000"/>
                    </a:p>
                  </a:txBody>
                  <a:tcPr/>
                </a:tc>
                <a:tc>
                  <a:txBody>
                    <a:bodyPr/>
                    <a:lstStyle/>
                    <a:p>
                      <a:endParaRPr lang="zh-CN" altLang="en-US" sz="2000" dirty="0"/>
                    </a:p>
                  </a:txBody>
                  <a:tcPr/>
                </a:tc>
                <a:tc>
                  <a:txBody>
                    <a:bodyPr/>
                    <a:lstStyle/>
                    <a:p>
                      <a:endParaRPr lang="zh-CN" altLang="en-US" sz="2000" dirty="0"/>
                    </a:p>
                  </a:txBody>
                  <a:tcPr/>
                </a:tc>
                <a:tc>
                  <a:txBody>
                    <a:bodyPr/>
                    <a:lstStyle/>
                    <a:p>
                      <a:endParaRPr lang="zh-CN" altLang="en-US" sz="2000"/>
                    </a:p>
                  </a:txBody>
                  <a:tcPr/>
                </a:tc>
                <a:tc>
                  <a:txBody>
                    <a:bodyPr/>
                    <a:lstStyle/>
                    <a:p>
                      <a:endParaRPr lang="zh-CN" altLang="en-US" sz="2000"/>
                    </a:p>
                  </a:txBody>
                  <a:tcPr/>
                </a:tc>
                <a:tc>
                  <a:txBody>
                    <a:bodyPr/>
                    <a:lstStyle/>
                    <a:p>
                      <a:endParaRPr lang="zh-CN" altLang="en-US" sz="2000"/>
                    </a:p>
                  </a:txBody>
                  <a:tcPr/>
                </a:tc>
                <a:extLst>
                  <a:ext uri="{0D108BD9-81ED-4DB2-BD59-A6C34878D82A}">
                    <a16:rowId xmlns:a16="http://schemas.microsoft.com/office/drawing/2014/main" val="1236163742"/>
                  </a:ext>
                </a:extLst>
              </a:tr>
              <a:tr h="508358">
                <a:tc>
                  <a:txBody>
                    <a:bodyPr/>
                    <a:lstStyle/>
                    <a:p>
                      <a:endParaRPr lang="zh-CN" altLang="en-US" sz="2000"/>
                    </a:p>
                  </a:txBody>
                  <a:tcPr/>
                </a:tc>
                <a:tc>
                  <a:txBody>
                    <a:bodyPr/>
                    <a:lstStyle/>
                    <a:p>
                      <a:endParaRPr lang="zh-CN" altLang="en-US" sz="2000" dirty="0"/>
                    </a:p>
                  </a:txBody>
                  <a:tcPr/>
                </a:tc>
                <a:tc>
                  <a:txBody>
                    <a:bodyPr/>
                    <a:lstStyle/>
                    <a:p>
                      <a:endParaRPr lang="zh-CN" altLang="en-US" sz="2000" dirty="0"/>
                    </a:p>
                  </a:txBody>
                  <a:tcPr/>
                </a:tc>
                <a:tc>
                  <a:txBody>
                    <a:bodyPr/>
                    <a:lstStyle/>
                    <a:p>
                      <a:endParaRPr lang="zh-CN" altLang="en-US" sz="2000"/>
                    </a:p>
                  </a:txBody>
                  <a:tcPr/>
                </a:tc>
                <a:tc>
                  <a:txBody>
                    <a:bodyPr/>
                    <a:lstStyle/>
                    <a:p>
                      <a:endParaRPr lang="zh-CN" altLang="en-US" sz="2000"/>
                    </a:p>
                  </a:txBody>
                  <a:tcPr/>
                </a:tc>
                <a:tc>
                  <a:txBody>
                    <a:bodyPr/>
                    <a:lstStyle/>
                    <a:p>
                      <a:endParaRPr lang="zh-CN" altLang="en-US" sz="2000" dirty="0"/>
                    </a:p>
                  </a:txBody>
                  <a:tcPr/>
                </a:tc>
                <a:extLst>
                  <a:ext uri="{0D108BD9-81ED-4DB2-BD59-A6C34878D82A}">
                    <a16:rowId xmlns:a16="http://schemas.microsoft.com/office/drawing/2014/main" val="2919122193"/>
                  </a:ext>
                </a:extLst>
              </a:tr>
            </a:tbl>
          </a:graphicData>
        </a:graphic>
      </p:graphicFrame>
    </p:spTree>
    <p:extLst>
      <p:ext uri="{BB962C8B-B14F-4D97-AF65-F5344CB8AC3E}">
        <p14:creationId xmlns:p14="http://schemas.microsoft.com/office/powerpoint/2010/main" val="2934043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6DF41E-3B20-4489-BE71-FF1ABBF9F83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1219C87-FE8D-48E2-AF2D-01BFF12CF462}"/>
              </a:ext>
            </a:extLst>
          </p:cNvPr>
          <p:cNvSpPr>
            <a:spLocks noGrp="1"/>
          </p:cNvSpPr>
          <p:nvPr>
            <p:ph idx="1"/>
          </p:nvPr>
        </p:nvSpPr>
        <p:spPr/>
        <p:txBody>
          <a:bodyPr/>
          <a:lstStyle/>
          <a:p>
            <a:pPr marL="0" indent="0" eaLnBrk="1">
              <a:buNone/>
            </a:pPr>
            <a:r>
              <a:rPr lang="en-US" altLang="zh-CN" sz="2800" dirty="0"/>
              <a:t>What is computing thinking?</a:t>
            </a:r>
          </a:p>
          <a:p>
            <a:pPr eaLnBrk="1"/>
            <a:r>
              <a:rPr lang="zh-CN" altLang="en-US" sz="2800" dirty="0"/>
              <a:t>计算思维是运用计算机科学的基础概念进行问题求解、系统设计、以及人类行为理解等涵盖计算机科学之广度的一系列思维活动</a:t>
            </a:r>
            <a:r>
              <a:rPr lang="en-US" altLang="zh-CN" sz="2800" dirty="0"/>
              <a:t>.(</a:t>
            </a:r>
            <a:r>
              <a:rPr lang="zh-CN" altLang="en-US" sz="2800" dirty="0"/>
              <a:t>周以真</a:t>
            </a:r>
            <a:r>
              <a:rPr lang="en-US" altLang="zh-CN" sz="2800" dirty="0"/>
              <a:t>,2006</a:t>
            </a:r>
            <a:r>
              <a:rPr lang="zh-CN" altLang="en-US" sz="2800" dirty="0"/>
              <a:t>年</a:t>
            </a:r>
            <a:r>
              <a:rPr lang="en-US" altLang="zh-CN" sz="2800" dirty="0"/>
              <a:t>3</a:t>
            </a:r>
            <a:r>
              <a:rPr lang="zh-CN" altLang="en-US" sz="2800" dirty="0"/>
              <a:t>月</a:t>
            </a:r>
            <a:r>
              <a:rPr lang="en-US" altLang="zh-CN" sz="2800" dirty="0"/>
              <a:t>)</a:t>
            </a:r>
            <a:r>
              <a:rPr lang="zh-CN" altLang="en-US" sz="2800" dirty="0"/>
              <a:t> </a:t>
            </a:r>
            <a:endParaRPr lang="en-US" altLang="zh-CN" sz="2800" dirty="0"/>
          </a:p>
          <a:p>
            <a:pPr eaLnBrk="1"/>
            <a:r>
              <a:rPr lang="en-US" altLang="zh-CN" sz="2800" dirty="0"/>
              <a:t>2010</a:t>
            </a:r>
            <a:r>
              <a:rPr lang="zh-CN" altLang="en-US" sz="2800" dirty="0"/>
              <a:t>年，周以真教授又指出计算思维是与形式化问题及其解决方案相关的思维过程，其解决问题的表示形式应该能有效地被信息处理代理执行。</a:t>
            </a:r>
            <a:endParaRPr lang="en-US" altLang="zh-CN" sz="2800" dirty="0"/>
          </a:p>
          <a:p>
            <a:pPr eaLnBrk="1"/>
            <a:r>
              <a:rPr lang="zh-CN" altLang="en-US" sz="2800" dirty="0"/>
              <a:t>计算思维是运用计算机科学的基础概念去求解问题、设计系统和理解人类的行为。它包括了涵盖计算机科学之广度的一系列思维活动。</a:t>
            </a:r>
          </a:p>
        </p:txBody>
      </p:sp>
      <p:sp>
        <p:nvSpPr>
          <p:cNvPr id="4" name="灯片编号占位符 3">
            <a:extLst>
              <a:ext uri="{FF2B5EF4-FFF2-40B4-BE49-F238E27FC236}">
                <a16:creationId xmlns:a16="http://schemas.microsoft.com/office/drawing/2014/main" id="{A070A364-5E54-4C7C-BD1C-7B2B91A5A28B}"/>
              </a:ext>
            </a:extLst>
          </p:cNvPr>
          <p:cNvSpPr>
            <a:spLocks noGrp="1"/>
          </p:cNvSpPr>
          <p:nvPr>
            <p:ph type="sldNum" sz="quarter" idx="12"/>
          </p:nvPr>
        </p:nvSpPr>
        <p:spPr/>
        <p:txBody>
          <a:bodyPr/>
          <a:lstStyle/>
          <a:p>
            <a:pPr>
              <a:defRPr/>
            </a:pPr>
            <a:fld id="{E5B1A88E-3B62-4324-84D3-F2304A6D72D0}" type="slidenum">
              <a:rPr lang="zh-CN" altLang="en-US" smtClean="0"/>
              <a:pPr>
                <a:defRPr/>
              </a:pPr>
              <a:t>32</a:t>
            </a:fld>
            <a:r>
              <a:rPr lang="en-US" altLang="zh-CN"/>
              <a:t>/60</a:t>
            </a:r>
          </a:p>
        </p:txBody>
      </p:sp>
    </p:spTree>
    <p:extLst>
      <p:ext uri="{BB962C8B-B14F-4D97-AF65-F5344CB8AC3E}">
        <p14:creationId xmlns:p14="http://schemas.microsoft.com/office/powerpoint/2010/main" val="2550550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A0E40-8916-4214-AFA0-9CD650346155}"/>
              </a:ext>
            </a:extLst>
          </p:cNvPr>
          <p:cNvSpPr>
            <a:spLocks noGrp="1"/>
          </p:cNvSpPr>
          <p:nvPr>
            <p:ph type="title"/>
          </p:nvPr>
        </p:nvSpPr>
        <p:spPr>
          <a:xfrm>
            <a:off x="628650" y="152882"/>
            <a:ext cx="7886700" cy="1325563"/>
          </a:xfrm>
        </p:spPr>
        <p:txBody>
          <a:bodyPr/>
          <a:lstStyle/>
          <a:p>
            <a:r>
              <a:rPr lang="en-US" altLang="zh-CN" dirty="0"/>
              <a:t>Computing thinking</a:t>
            </a:r>
            <a:endParaRPr lang="zh-CN" altLang="en-US" dirty="0"/>
          </a:p>
        </p:txBody>
      </p:sp>
      <p:sp>
        <p:nvSpPr>
          <p:cNvPr id="3" name="内容占位符 2">
            <a:extLst>
              <a:ext uri="{FF2B5EF4-FFF2-40B4-BE49-F238E27FC236}">
                <a16:creationId xmlns:a16="http://schemas.microsoft.com/office/drawing/2014/main" id="{65F0A6C1-2C8F-40A0-B1B8-50188F68D76C}"/>
              </a:ext>
            </a:extLst>
          </p:cNvPr>
          <p:cNvSpPr>
            <a:spLocks noGrp="1"/>
          </p:cNvSpPr>
          <p:nvPr>
            <p:ph idx="1"/>
          </p:nvPr>
        </p:nvSpPr>
        <p:spPr/>
        <p:txBody>
          <a:bodyPr/>
          <a:lstStyle/>
          <a:p>
            <a:r>
              <a:rPr lang="zh-CN" altLang="en-US" sz="2800" dirty="0"/>
              <a:t>题目：有</a:t>
            </a:r>
            <a:r>
              <a:rPr lang="en-US" altLang="zh-CN" sz="2800" dirty="0"/>
              <a:t>1000</a:t>
            </a:r>
            <a:r>
              <a:rPr lang="zh-CN" altLang="en-US" sz="2800" dirty="0"/>
              <a:t>瓶水，其中有一瓶有毒，小白鼠只要尝一点带毒的水</a:t>
            </a:r>
            <a:r>
              <a:rPr lang="en-US" altLang="zh-CN" sz="2800" dirty="0"/>
              <a:t>24</a:t>
            </a:r>
            <a:r>
              <a:rPr lang="zh-CN" altLang="en-US" sz="2800" dirty="0"/>
              <a:t>小时后就会死亡，至少要多少只小白鼠才能在</a:t>
            </a:r>
            <a:r>
              <a:rPr lang="en-US" altLang="zh-CN" sz="2800" dirty="0"/>
              <a:t>24</a:t>
            </a:r>
            <a:r>
              <a:rPr lang="zh-CN" altLang="en-US" sz="2800" dirty="0"/>
              <a:t>小时时鉴别出哪瓶水有毒</a:t>
            </a:r>
            <a:r>
              <a:rPr lang="en-US" altLang="zh-CN" sz="2800" dirty="0"/>
              <a:t>?</a:t>
            </a:r>
            <a:endParaRPr lang="zh-CN" altLang="en-US" sz="2800" dirty="0"/>
          </a:p>
        </p:txBody>
      </p:sp>
      <p:sp>
        <p:nvSpPr>
          <p:cNvPr id="4" name="灯片编号占位符 3">
            <a:extLst>
              <a:ext uri="{FF2B5EF4-FFF2-40B4-BE49-F238E27FC236}">
                <a16:creationId xmlns:a16="http://schemas.microsoft.com/office/drawing/2014/main" id="{7FE5C34A-5633-4975-8A20-73146541F5C0}"/>
              </a:ext>
            </a:extLst>
          </p:cNvPr>
          <p:cNvSpPr>
            <a:spLocks noGrp="1"/>
          </p:cNvSpPr>
          <p:nvPr>
            <p:ph type="sldNum" sz="quarter" idx="12"/>
          </p:nvPr>
        </p:nvSpPr>
        <p:spPr/>
        <p:txBody>
          <a:bodyPr/>
          <a:lstStyle/>
          <a:p>
            <a:pPr>
              <a:defRPr/>
            </a:pPr>
            <a:fld id="{E5B1A88E-3B62-4324-84D3-F2304A6D72D0}" type="slidenum">
              <a:rPr lang="zh-CN" altLang="en-US" smtClean="0"/>
              <a:pPr>
                <a:defRPr/>
              </a:pPr>
              <a:t>33</a:t>
            </a:fld>
            <a:r>
              <a:rPr lang="en-US" altLang="zh-CN"/>
              <a:t>/60</a:t>
            </a:r>
          </a:p>
        </p:txBody>
      </p:sp>
    </p:spTree>
    <p:extLst>
      <p:ext uri="{BB962C8B-B14F-4D97-AF65-F5344CB8AC3E}">
        <p14:creationId xmlns:p14="http://schemas.microsoft.com/office/powerpoint/2010/main" val="2252020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91C132-E1F8-4FE0-9928-77CA4EAB330F}"/>
              </a:ext>
            </a:extLst>
          </p:cNvPr>
          <p:cNvSpPr>
            <a:spLocks noGrp="1"/>
          </p:cNvSpPr>
          <p:nvPr>
            <p:ph type="title"/>
          </p:nvPr>
        </p:nvSpPr>
        <p:spPr>
          <a:xfrm>
            <a:off x="628650" y="365125"/>
            <a:ext cx="9055918" cy="1325563"/>
          </a:xfrm>
        </p:spPr>
        <p:txBody>
          <a:bodyPr/>
          <a:lstStyle/>
          <a:p>
            <a:r>
              <a:rPr lang="en-US" altLang="zh-CN" dirty="0"/>
              <a:t>Using computing thinking to solve the problem</a:t>
            </a:r>
            <a:endParaRPr lang="zh-CN" altLang="en-US" dirty="0"/>
          </a:p>
        </p:txBody>
      </p:sp>
      <p:sp>
        <p:nvSpPr>
          <p:cNvPr id="3" name="内容占位符 2">
            <a:extLst>
              <a:ext uri="{FF2B5EF4-FFF2-40B4-BE49-F238E27FC236}">
                <a16:creationId xmlns:a16="http://schemas.microsoft.com/office/drawing/2014/main" id="{E690B4C7-51DD-4F72-B020-DE37725A0A68}"/>
              </a:ext>
            </a:extLst>
          </p:cNvPr>
          <p:cNvSpPr>
            <a:spLocks noGrp="1"/>
          </p:cNvSpPr>
          <p:nvPr>
            <p:ph idx="1"/>
          </p:nvPr>
        </p:nvSpPr>
        <p:spPr>
          <a:xfrm>
            <a:off x="395536" y="1340768"/>
            <a:ext cx="8568952" cy="4351338"/>
          </a:xfrm>
        </p:spPr>
        <p:txBody>
          <a:bodyPr/>
          <a:lstStyle/>
          <a:p>
            <a:r>
              <a:rPr lang="zh-CN" altLang="en-US" sz="2400" dirty="0"/>
              <a:t>将</a:t>
            </a:r>
            <a:r>
              <a:rPr lang="en-US" altLang="zh-CN" sz="2400" dirty="0"/>
              <a:t>1000</a:t>
            </a:r>
            <a:r>
              <a:rPr lang="zh-CN" altLang="en-US" sz="2400" dirty="0"/>
              <a:t>瓶水编号。准备</a:t>
            </a:r>
            <a:r>
              <a:rPr lang="en-US" altLang="zh-CN" sz="2400" dirty="0"/>
              <a:t>10</a:t>
            </a:r>
            <a:r>
              <a:rPr lang="zh-CN" altLang="en-US" sz="2400" dirty="0"/>
              <a:t>个盘子并编号。准备</a:t>
            </a:r>
            <a:r>
              <a:rPr lang="en-US" altLang="zh-CN" sz="2400" dirty="0"/>
              <a:t>10</a:t>
            </a:r>
            <a:r>
              <a:rPr lang="zh-CN" altLang="en-US" sz="2400" dirty="0"/>
              <a:t>只小白鼠并编号</a:t>
            </a:r>
          </a:p>
          <a:p>
            <a:r>
              <a:rPr lang="en-US" altLang="zh-CN" sz="2400" dirty="0"/>
              <a:t>2^10=1024,</a:t>
            </a:r>
            <a:r>
              <a:rPr lang="zh-CN" altLang="en-US" sz="2400" dirty="0"/>
              <a:t>用二进制表示为</a:t>
            </a:r>
            <a:r>
              <a:rPr lang="en-US" altLang="zh-CN" sz="2400" dirty="0"/>
              <a:t>10000000000</a:t>
            </a:r>
            <a:r>
              <a:rPr lang="zh-CN" altLang="en-US" sz="2400" dirty="0"/>
              <a:t>，一共有</a:t>
            </a:r>
            <a:r>
              <a:rPr lang="en-US" altLang="zh-CN" sz="2400" dirty="0"/>
              <a:t>11</a:t>
            </a:r>
            <a:r>
              <a:rPr lang="zh-CN" altLang="en-US" sz="2400" dirty="0"/>
              <a:t>位，因为</a:t>
            </a:r>
            <a:r>
              <a:rPr lang="en-US" altLang="zh-CN" sz="2400" dirty="0"/>
              <a:t>1024&gt;1000</a:t>
            </a:r>
            <a:r>
              <a:rPr lang="zh-CN" altLang="en-US" sz="2400" dirty="0"/>
              <a:t>，所以</a:t>
            </a:r>
            <a:r>
              <a:rPr lang="en-US" altLang="zh-CN" sz="2400" dirty="0"/>
              <a:t>1000</a:t>
            </a:r>
            <a:r>
              <a:rPr lang="zh-CN" altLang="en-US" sz="2400" dirty="0"/>
              <a:t>瓶水分别可以抽象表示为</a:t>
            </a:r>
            <a:r>
              <a:rPr lang="en-US" altLang="zh-CN" sz="2400" dirty="0"/>
              <a:t>10</a:t>
            </a:r>
            <a:r>
              <a:rPr lang="zh-CN" altLang="en-US" sz="2400" dirty="0"/>
              <a:t>位二进制数。将</a:t>
            </a:r>
            <a:r>
              <a:rPr lang="en-US" altLang="zh-CN" sz="2400" dirty="0"/>
              <a:t>10</a:t>
            </a:r>
            <a:r>
              <a:rPr lang="zh-CN" altLang="en-US" sz="2400" dirty="0"/>
              <a:t>个盘子分别对应每一位。将</a:t>
            </a:r>
            <a:r>
              <a:rPr lang="en-US" altLang="zh-CN" sz="2400" dirty="0"/>
              <a:t>10</a:t>
            </a:r>
            <a:r>
              <a:rPr lang="zh-CN" altLang="en-US" sz="2400" dirty="0"/>
              <a:t>只小白鼠分别对应每一盘。</a:t>
            </a:r>
          </a:p>
          <a:p>
            <a:r>
              <a:rPr lang="zh-CN" altLang="en-US" sz="2400" dirty="0"/>
              <a:t>将每瓶水的编号转成十位二进制，如</a:t>
            </a:r>
            <a:r>
              <a:rPr lang="en-US" altLang="zh-CN" sz="2400" dirty="0"/>
              <a:t>7</a:t>
            </a:r>
            <a:r>
              <a:rPr lang="zh-CN" altLang="en-US" sz="2400" dirty="0"/>
              <a:t>号瓶为</a:t>
            </a:r>
            <a:r>
              <a:rPr lang="en-US" altLang="zh-CN" sz="2400" dirty="0"/>
              <a:t>0000000111</a:t>
            </a:r>
            <a:r>
              <a:rPr lang="zh-CN" altLang="en-US" sz="2400" dirty="0"/>
              <a:t>，将该瓶水滴入</a:t>
            </a:r>
            <a:r>
              <a:rPr lang="en-US" altLang="zh-CN" sz="2400" dirty="0"/>
              <a:t>10</a:t>
            </a:r>
            <a:r>
              <a:rPr lang="zh-CN" altLang="en-US" sz="2400" dirty="0"/>
              <a:t>个盘子中对应</a:t>
            </a:r>
            <a:r>
              <a:rPr lang="en-US" altLang="zh-CN" sz="2400" dirty="0"/>
              <a:t>7</a:t>
            </a:r>
            <a:r>
              <a:rPr lang="zh-CN" altLang="en-US" sz="2400" dirty="0"/>
              <a:t>号瓶二进制数位为</a:t>
            </a:r>
            <a:r>
              <a:rPr lang="en-US" altLang="zh-CN" sz="2400" dirty="0"/>
              <a:t>1</a:t>
            </a:r>
            <a:r>
              <a:rPr lang="zh-CN" altLang="en-US" sz="2400" dirty="0"/>
              <a:t>的盘子中。</a:t>
            </a:r>
          </a:p>
          <a:p>
            <a:r>
              <a:rPr lang="zh-CN" altLang="en-US" sz="2400" dirty="0"/>
              <a:t>让小白鼠喝下对应盘子中的水。</a:t>
            </a:r>
          </a:p>
          <a:p>
            <a:r>
              <a:rPr lang="en-US" altLang="zh-CN" sz="2400" dirty="0"/>
              <a:t>24</a:t>
            </a:r>
            <a:r>
              <a:rPr lang="zh-CN" altLang="en-US" sz="2400" dirty="0"/>
              <a:t>小时时看分别是哪几只小白鼠死亡，用</a:t>
            </a:r>
            <a:r>
              <a:rPr lang="en-US" altLang="zh-CN" sz="2400" dirty="0"/>
              <a:t>10</a:t>
            </a:r>
            <a:r>
              <a:rPr lang="zh-CN" altLang="en-US" sz="2400" dirty="0"/>
              <a:t>位二进制数对应</a:t>
            </a:r>
            <a:r>
              <a:rPr lang="en-US" altLang="zh-CN" sz="2400" dirty="0"/>
              <a:t>10</a:t>
            </a:r>
            <a:r>
              <a:rPr lang="zh-CN" altLang="en-US" sz="2400" dirty="0"/>
              <a:t>只小白鼠，死亡小白鼠对应位为</a:t>
            </a:r>
            <a:r>
              <a:rPr lang="en-US" altLang="zh-CN" sz="2400" dirty="0"/>
              <a:t>1</a:t>
            </a:r>
            <a:r>
              <a:rPr lang="zh-CN" altLang="en-US" sz="2400" dirty="0"/>
              <a:t>，非死亡小白鼠对应位为</a:t>
            </a:r>
            <a:r>
              <a:rPr lang="en-US" altLang="zh-CN" sz="2400" dirty="0"/>
              <a:t>0</a:t>
            </a:r>
            <a:r>
              <a:rPr lang="zh-CN" altLang="en-US" sz="2400" dirty="0"/>
              <a:t>，最后得到的二进制数几位有毒的一瓶水。如从左到右排号的话，第二和第四只小白鼠死亡，即</a:t>
            </a:r>
            <a:r>
              <a:rPr lang="en-US" altLang="zh-CN" sz="2400" dirty="0"/>
              <a:t>0000001010</a:t>
            </a:r>
            <a:r>
              <a:rPr lang="zh-CN" altLang="en-US" sz="2400" dirty="0"/>
              <a:t>，则有毒的水必为第</a:t>
            </a:r>
            <a:r>
              <a:rPr lang="en-US" altLang="zh-CN" sz="2400" dirty="0"/>
              <a:t>10</a:t>
            </a:r>
            <a:r>
              <a:rPr lang="zh-CN" altLang="en-US" sz="2400" dirty="0"/>
              <a:t>号瓶。</a:t>
            </a:r>
          </a:p>
        </p:txBody>
      </p:sp>
      <p:sp>
        <p:nvSpPr>
          <p:cNvPr id="4" name="灯片编号占位符 3">
            <a:extLst>
              <a:ext uri="{FF2B5EF4-FFF2-40B4-BE49-F238E27FC236}">
                <a16:creationId xmlns:a16="http://schemas.microsoft.com/office/drawing/2014/main" id="{039EBA82-B985-4F0D-BEC5-5D4DB2F472CC}"/>
              </a:ext>
            </a:extLst>
          </p:cNvPr>
          <p:cNvSpPr>
            <a:spLocks noGrp="1"/>
          </p:cNvSpPr>
          <p:nvPr>
            <p:ph type="sldNum" sz="quarter" idx="12"/>
          </p:nvPr>
        </p:nvSpPr>
        <p:spPr/>
        <p:txBody>
          <a:bodyPr/>
          <a:lstStyle/>
          <a:p>
            <a:pPr>
              <a:defRPr/>
            </a:pPr>
            <a:fld id="{E5B1A88E-3B62-4324-84D3-F2304A6D72D0}" type="slidenum">
              <a:rPr lang="zh-CN" altLang="en-US" smtClean="0"/>
              <a:pPr>
                <a:defRPr/>
              </a:pPr>
              <a:t>34</a:t>
            </a:fld>
            <a:r>
              <a:rPr lang="en-US" altLang="zh-CN"/>
              <a:t>/60</a:t>
            </a:r>
          </a:p>
        </p:txBody>
      </p:sp>
    </p:spTree>
    <p:extLst>
      <p:ext uri="{BB962C8B-B14F-4D97-AF65-F5344CB8AC3E}">
        <p14:creationId xmlns:p14="http://schemas.microsoft.com/office/powerpoint/2010/main" val="26707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2F2BD76-2E39-4FD1-AC1F-ABCEF476EF83}"/>
              </a:ext>
            </a:extLst>
          </p:cNvPr>
          <p:cNvSpPr>
            <a:spLocks noGrp="1" noChangeArrowheads="1"/>
          </p:cNvSpPr>
          <p:nvPr>
            <p:ph type="title"/>
          </p:nvPr>
        </p:nvSpPr>
        <p:spPr>
          <a:xfrm>
            <a:off x="395288" y="174625"/>
            <a:ext cx="7886700" cy="1325563"/>
          </a:xfrm>
        </p:spPr>
        <p:txBody>
          <a:bodyPr/>
          <a:lstStyle/>
          <a:p>
            <a:pPr eaLnBrk="1" hangingPunct="1"/>
            <a:r>
              <a:rPr lang="en-US" altLang="zh-CN"/>
              <a:t>Summary</a:t>
            </a:r>
          </a:p>
        </p:txBody>
      </p:sp>
      <p:sp>
        <p:nvSpPr>
          <p:cNvPr id="66563" name="Rectangle 3">
            <a:extLst>
              <a:ext uri="{FF2B5EF4-FFF2-40B4-BE49-F238E27FC236}">
                <a16:creationId xmlns:a16="http://schemas.microsoft.com/office/drawing/2014/main" id="{764F48F6-0B29-4958-B40B-32CB29AEF9E6}"/>
              </a:ext>
            </a:extLst>
          </p:cNvPr>
          <p:cNvSpPr>
            <a:spLocks noGrp="1" noChangeArrowheads="1"/>
          </p:cNvSpPr>
          <p:nvPr>
            <p:ph idx="1"/>
          </p:nvPr>
        </p:nvSpPr>
        <p:spPr>
          <a:xfrm>
            <a:off x="611188" y="1484313"/>
            <a:ext cx="8343900" cy="5040312"/>
          </a:xfrm>
        </p:spPr>
        <p:txBody>
          <a:bodyPr/>
          <a:lstStyle/>
          <a:p>
            <a:pPr eaLnBrk="1" hangingPunct="1"/>
            <a:r>
              <a:rPr lang="en-US" altLang="zh-CN" sz="2800">
                <a:latin typeface="Times New Roman" panose="02020603050405020304" pitchFamily="18" charset="0"/>
              </a:rPr>
              <a:t>A </a:t>
            </a:r>
            <a:r>
              <a:rPr lang="en-US" altLang="zh-CN" sz="2800">
                <a:solidFill>
                  <a:schemeClr val="hlink"/>
                </a:solidFill>
                <a:latin typeface="Times New Roman" panose="02020603050405020304" pitchFamily="18" charset="0"/>
              </a:rPr>
              <a:t>computing system</a:t>
            </a:r>
            <a:r>
              <a:rPr lang="en-US" altLang="zh-CN" sz="2800">
                <a:latin typeface="Times New Roman" panose="02020603050405020304" pitchFamily="18" charset="0"/>
              </a:rPr>
              <a:t> includes the </a:t>
            </a:r>
            <a:r>
              <a:rPr lang="en-US" altLang="zh-CN" sz="2800">
                <a:solidFill>
                  <a:schemeClr val="hlink"/>
                </a:solidFill>
                <a:latin typeface="Times New Roman" panose="02020603050405020304" pitchFamily="18" charset="0"/>
              </a:rPr>
              <a:t>hardwar</a:t>
            </a:r>
            <a:r>
              <a:rPr lang="en-US" altLang="zh-CN" sz="2800">
                <a:latin typeface="Times New Roman" panose="02020603050405020304" pitchFamily="18" charset="0"/>
              </a:rPr>
              <a:t>e that makes up the devices, the </a:t>
            </a:r>
            <a:r>
              <a:rPr lang="en-US" altLang="zh-CN" sz="2800">
                <a:solidFill>
                  <a:schemeClr val="hlink"/>
                </a:solidFill>
                <a:latin typeface="Times New Roman" panose="02020603050405020304" pitchFamily="18" charset="0"/>
              </a:rPr>
              <a:t>software</a:t>
            </a:r>
            <a:r>
              <a:rPr lang="en-US" altLang="zh-CN" sz="2800">
                <a:latin typeface="Times New Roman" panose="02020603050405020304" pitchFamily="18" charset="0"/>
              </a:rPr>
              <a:t> programs executed by the machine and the </a:t>
            </a:r>
            <a:r>
              <a:rPr lang="en-US" altLang="zh-CN" sz="2800">
                <a:solidFill>
                  <a:schemeClr val="hlink"/>
                </a:solidFill>
                <a:latin typeface="Times New Roman" panose="02020603050405020304" pitchFamily="18" charset="0"/>
              </a:rPr>
              <a:t>data</a:t>
            </a:r>
            <a:r>
              <a:rPr lang="en-US" altLang="zh-CN" sz="2800">
                <a:latin typeface="Times New Roman" panose="02020603050405020304" pitchFamily="18" charset="0"/>
              </a:rPr>
              <a:t> managed and manipulated by both.</a:t>
            </a:r>
          </a:p>
          <a:p>
            <a:pPr eaLnBrk="1" hangingPunct="1"/>
            <a:r>
              <a:rPr lang="en-US" altLang="zh-CN" sz="2800">
                <a:latin typeface="Times New Roman" panose="02020603050405020304" pitchFamily="18" charset="0"/>
              </a:rPr>
              <a:t>The computing system is </a:t>
            </a:r>
            <a:r>
              <a:rPr lang="en-US" altLang="zh-CN" sz="2800">
                <a:solidFill>
                  <a:schemeClr val="hlink"/>
                </a:solidFill>
                <a:latin typeface="Times New Roman" panose="02020603050405020304" pitchFamily="18" charset="0"/>
              </a:rPr>
              <a:t>made up of many layers</a:t>
            </a:r>
            <a:r>
              <a:rPr lang="en-US" altLang="zh-CN" sz="2800">
                <a:latin typeface="Times New Roman" panose="02020603050405020304" pitchFamily="18" charset="0"/>
              </a:rPr>
              <a:t>. From inside out they are information layer, hardware layer, programming layer, OS layer, application layer and communication layer respectively.</a:t>
            </a:r>
          </a:p>
          <a:p>
            <a:pPr eaLnBrk="1" hangingPunct="1"/>
            <a:r>
              <a:rPr lang="en-US" altLang="zh-CN" sz="2800">
                <a:latin typeface="Times New Roman" panose="02020603050405020304" pitchFamily="18" charset="0"/>
              </a:rPr>
              <a:t>The </a:t>
            </a:r>
            <a:r>
              <a:rPr lang="en-US" altLang="zh-CN" sz="2800">
                <a:solidFill>
                  <a:schemeClr val="hlink"/>
                </a:solidFill>
                <a:latin typeface="Times New Roman" panose="02020603050405020304" pitchFamily="18" charset="0"/>
              </a:rPr>
              <a:t>history</a:t>
            </a:r>
            <a:r>
              <a:rPr lang="en-US" altLang="zh-CN" sz="2800">
                <a:latin typeface="Times New Roman" panose="02020603050405020304" pitchFamily="18" charset="0"/>
              </a:rPr>
              <a:t> of computing introduces </a:t>
            </a:r>
            <a:r>
              <a:rPr lang="en-US" altLang="zh-CN" sz="2800">
                <a:solidFill>
                  <a:schemeClr val="hlink"/>
                </a:solidFill>
                <a:latin typeface="Times New Roman" panose="02020603050405020304" pitchFamily="18" charset="0"/>
              </a:rPr>
              <a:t>the roots from which modern computing system grew</a:t>
            </a:r>
            <a:r>
              <a:rPr lang="en-US" altLang="zh-CN" sz="2800">
                <a:latin typeface="Times New Roman" panose="02020603050405020304" pitchFamily="18" charset="0"/>
              </a:rPr>
              <a:t>.</a:t>
            </a:r>
          </a:p>
          <a:p>
            <a:pPr eaLnBrk="1" hangingPunct="1"/>
            <a:r>
              <a:rPr lang="en-US" altLang="zh-CN" sz="2800">
                <a:latin typeface="Times New Roman" panose="02020603050405020304" pitchFamily="18" charset="0"/>
              </a:rPr>
              <a:t>Computing as a </a:t>
            </a:r>
            <a:r>
              <a:rPr lang="en-US" altLang="zh-CN" sz="2800">
                <a:solidFill>
                  <a:schemeClr val="hlink"/>
                </a:solidFill>
                <a:latin typeface="Times New Roman" panose="02020603050405020304" pitchFamily="18" charset="0"/>
              </a:rPr>
              <a:t>tool</a:t>
            </a:r>
            <a:r>
              <a:rPr lang="en-US" altLang="zh-CN" sz="2800">
                <a:latin typeface="Times New Roman" panose="02020603050405020304" pitchFamily="18" charset="0"/>
              </a:rPr>
              <a:t> and/or as a </a:t>
            </a:r>
            <a:r>
              <a:rPr lang="en-US" altLang="zh-CN" sz="2800">
                <a:solidFill>
                  <a:schemeClr val="hlink"/>
                </a:solidFill>
                <a:latin typeface="Times New Roman" panose="02020603050405020304" pitchFamily="18" charset="0"/>
              </a:rPr>
              <a:t>discipline</a:t>
            </a:r>
          </a:p>
        </p:txBody>
      </p:sp>
      <p:sp>
        <p:nvSpPr>
          <p:cNvPr id="66564" name="灯片编号占位符 5">
            <a:extLst>
              <a:ext uri="{FF2B5EF4-FFF2-40B4-BE49-F238E27FC236}">
                <a16:creationId xmlns:a16="http://schemas.microsoft.com/office/drawing/2014/main" id="{E5C8CD78-8B11-4A82-9524-7E42A3F195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1F3BB55A-9818-43CC-8AD3-7456D1B36961}" type="slidenum">
              <a:rPr lang="zh-CN" altLang="en-US" sz="1400" smtClean="0">
                <a:solidFill>
                  <a:srgbClr val="C0C0C0"/>
                </a:solidFill>
              </a:rPr>
              <a:pPr/>
              <a:t>35</a:t>
            </a:fld>
            <a:r>
              <a:rPr lang="en-US" altLang="zh-CN" sz="1400">
                <a:solidFill>
                  <a:srgbClr val="C0C0C0"/>
                </a:solidFill>
              </a:rPr>
              <a:t>/60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8D03850-1112-49D6-A022-5959B98CFF84}"/>
              </a:ext>
            </a:extLst>
          </p:cNvPr>
          <p:cNvSpPr>
            <a:spLocks noGrp="1" noChangeArrowheads="1"/>
          </p:cNvSpPr>
          <p:nvPr>
            <p:ph type="title"/>
          </p:nvPr>
        </p:nvSpPr>
        <p:spPr>
          <a:xfrm>
            <a:off x="250825" y="73025"/>
            <a:ext cx="7886700" cy="1325563"/>
          </a:xfrm>
        </p:spPr>
        <p:txBody>
          <a:bodyPr/>
          <a:lstStyle/>
          <a:p>
            <a:pPr eaLnBrk="1" hangingPunct="1"/>
            <a:r>
              <a:rPr lang="en-US" altLang="zh-CN"/>
              <a:t>Preview</a:t>
            </a:r>
            <a:endParaRPr lang="zh-CN" altLang="en-US"/>
          </a:p>
        </p:txBody>
      </p:sp>
      <p:sp>
        <p:nvSpPr>
          <p:cNvPr id="68611" name="Rectangle 3">
            <a:extLst>
              <a:ext uri="{FF2B5EF4-FFF2-40B4-BE49-F238E27FC236}">
                <a16:creationId xmlns:a16="http://schemas.microsoft.com/office/drawing/2014/main" id="{75E49E4B-AA1B-44C2-A9A8-998E6F5CF8ED}"/>
              </a:ext>
            </a:extLst>
          </p:cNvPr>
          <p:cNvSpPr>
            <a:spLocks noGrp="1" noChangeArrowheads="1"/>
          </p:cNvSpPr>
          <p:nvPr>
            <p:ph idx="1"/>
          </p:nvPr>
        </p:nvSpPr>
        <p:spPr>
          <a:xfrm>
            <a:off x="250825" y="1401763"/>
            <a:ext cx="7886700" cy="4351337"/>
          </a:xfrm>
        </p:spPr>
        <p:txBody>
          <a:bodyPr/>
          <a:lstStyle/>
          <a:p>
            <a:pPr eaLnBrk="1" hangingPunct="1"/>
            <a:r>
              <a:rPr lang="en-US" altLang="zh-CN" sz="3200"/>
              <a:t>Skimming the related content and think about problems:</a:t>
            </a:r>
            <a:endParaRPr lang="en-US" altLang="zh-CN" sz="3400">
              <a:ea typeface="Gungsuh" panose="02030600000101010101" pitchFamily="18" charset="-127"/>
            </a:endParaRPr>
          </a:p>
          <a:p>
            <a:pPr lvl="1" eaLnBrk="1" hangingPunct="1"/>
            <a:r>
              <a:rPr lang="en-US" altLang="zh-CN" sz="3000">
                <a:ea typeface="Gungsuh" panose="02030600000101010101" pitchFamily="18" charset="-127"/>
              </a:rPr>
              <a:t>describes </a:t>
            </a:r>
            <a:r>
              <a:rPr lang="en-US" altLang="zh-CN" sz="3000" i="1">
                <a:solidFill>
                  <a:schemeClr val="hlink"/>
                </a:solidFill>
                <a:ea typeface="Gungsuh" panose="02030600000101010101" pitchFamily="18" charset="-127"/>
              </a:rPr>
              <a:t>the binary number system, </a:t>
            </a:r>
          </a:p>
          <a:p>
            <a:pPr lvl="1" eaLnBrk="1" hangingPunct="1"/>
            <a:r>
              <a:rPr lang="en-US" altLang="zh-CN" sz="3000">
                <a:ea typeface="Gungsuh" panose="02030600000101010101" pitchFamily="18" charset="-127"/>
              </a:rPr>
              <a:t>presents </a:t>
            </a:r>
            <a:r>
              <a:rPr lang="en-US" altLang="zh-CN" sz="3000" i="1">
                <a:solidFill>
                  <a:schemeClr val="hlink"/>
                </a:solidFill>
                <a:ea typeface="Gungsuh" panose="02030600000101010101" pitchFamily="18" charset="-127"/>
              </a:rPr>
              <a:t>how to convert</a:t>
            </a:r>
            <a:r>
              <a:rPr lang="en-US" altLang="zh-CN" sz="3000">
                <a:ea typeface="Gungsuh" panose="02030600000101010101" pitchFamily="18" charset="-127"/>
              </a:rPr>
              <a:t> between different number systems.</a:t>
            </a:r>
            <a:endParaRPr lang="en-US" altLang="zh-CN" sz="3000">
              <a:solidFill>
                <a:schemeClr val="folHlink"/>
              </a:solidFill>
              <a:ea typeface="Gungsuh" panose="02030600000101010101" pitchFamily="18" charset="-127"/>
            </a:endParaRPr>
          </a:p>
          <a:p>
            <a:pPr eaLnBrk="1" hangingPunct="1"/>
            <a:endParaRPr lang="zh-CN" altLang="en-US"/>
          </a:p>
        </p:txBody>
      </p:sp>
      <p:sp>
        <p:nvSpPr>
          <p:cNvPr id="68612" name="灯片编号占位符 5">
            <a:extLst>
              <a:ext uri="{FF2B5EF4-FFF2-40B4-BE49-F238E27FC236}">
                <a16:creationId xmlns:a16="http://schemas.microsoft.com/office/drawing/2014/main" id="{F5872A63-1ACB-4539-9BF0-DFA2F61A5E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83253EB6-A327-44E1-B6D8-8DE7FAD2F0A7}" type="slidenum">
              <a:rPr lang="zh-CN" altLang="en-US" sz="1400" smtClean="0">
                <a:solidFill>
                  <a:srgbClr val="C0C0C0"/>
                </a:solidFill>
              </a:rPr>
              <a:pPr/>
              <a:t>36</a:t>
            </a:fld>
            <a:r>
              <a:rPr lang="en-US" altLang="zh-CN" sz="1400">
                <a:solidFill>
                  <a:srgbClr val="C0C0C0"/>
                </a:solidFill>
              </a:rPr>
              <a:t>/60</a:t>
            </a:r>
          </a:p>
        </p:txBody>
      </p:sp>
      <p:pic>
        <p:nvPicPr>
          <p:cNvPr id="68613" name="Picture 4" descr="}%PRJ0$E`{EAQ$EWG5MAI{C">
            <a:extLst>
              <a:ext uri="{FF2B5EF4-FFF2-40B4-BE49-F238E27FC236}">
                <a16:creationId xmlns:a16="http://schemas.microsoft.com/office/drawing/2014/main" id="{363686ED-A68B-4DDF-B294-2321BF785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005263"/>
            <a:ext cx="36718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5">
            <a:extLst>
              <a:ext uri="{FF2B5EF4-FFF2-40B4-BE49-F238E27FC236}">
                <a16:creationId xmlns:a16="http://schemas.microsoft.com/office/drawing/2014/main" id="{EAC6B4B5-402A-447F-B340-51788D00B2C0}"/>
              </a:ext>
            </a:extLst>
          </p:cNvPr>
          <p:cNvSpPr>
            <a:spLocks noChangeArrowheads="1"/>
          </p:cNvSpPr>
          <p:nvPr/>
        </p:nvSpPr>
        <p:spPr bwMode="auto">
          <a:xfrm>
            <a:off x="4427538" y="5661025"/>
            <a:ext cx="1387475" cy="403225"/>
          </a:xfrm>
          <a:prstGeom prst="rect">
            <a:avLst/>
          </a:prstGeom>
          <a:solidFill>
            <a:srgbClr val="CCFFCC">
              <a:alpha val="0"/>
            </a:srgbClr>
          </a:solidFill>
          <a:ln w="34925" algn="ctr">
            <a:solidFill>
              <a:schemeClr val="hlink"/>
            </a:solidFill>
            <a:miter lim="800000"/>
            <a:headEnd/>
            <a:tailEnd/>
          </a:ln>
        </p:spPr>
        <p:txBody>
          <a:bodyPr lIns="0" tIns="72000" rIns="0" bIns="72000" anchor="ct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28DFEA5-B722-4D9E-AD90-F4DA4A910ECE}"/>
              </a:ext>
            </a:extLst>
          </p:cNvPr>
          <p:cNvSpPr>
            <a:spLocks noGrp="1" noChangeArrowheads="1"/>
          </p:cNvSpPr>
          <p:nvPr>
            <p:ph type="title"/>
          </p:nvPr>
        </p:nvSpPr>
        <p:spPr>
          <a:xfrm>
            <a:off x="457200" y="152400"/>
            <a:ext cx="8229600" cy="1143000"/>
          </a:xfrm>
        </p:spPr>
        <p:txBody>
          <a:bodyPr/>
          <a:lstStyle/>
          <a:p>
            <a:pPr eaLnBrk="1" hangingPunct="1"/>
            <a:r>
              <a:rPr lang="en-US" altLang="zh-CN"/>
              <a:t>Who am I?</a:t>
            </a:r>
          </a:p>
        </p:txBody>
      </p:sp>
      <p:sp>
        <p:nvSpPr>
          <p:cNvPr id="69635" name="Rectangle 5">
            <a:extLst>
              <a:ext uri="{FF2B5EF4-FFF2-40B4-BE49-F238E27FC236}">
                <a16:creationId xmlns:a16="http://schemas.microsoft.com/office/drawing/2014/main" id="{52A5D975-0379-4277-8A06-72C36E4D8FCA}"/>
              </a:ext>
            </a:extLst>
          </p:cNvPr>
          <p:cNvSpPr>
            <a:spLocks noChangeArrowheads="1"/>
          </p:cNvSpPr>
          <p:nvPr/>
        </p:nvSpPr>
        <p:spPr bwMode="auto">
          <a:xfrm>
            <a:off x="990600" y="5029200"/>
            <a:ext cx="6934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endParaRPr lang="en-US" altLang="zh-CN">
              <a:latin typeface="Arial" panose="020B0604020202020204" pitchFamily="34" charset="0"/>
              <a:ea typeface="MS PGothic" panose="020B0600070205080204" pitchFamily="34" charset="-128"/>
            </a:endParaRPr>
          </a:p>
        </p:txBody>
      </p:sp>
      <p:sp>
        <p:nvSpPr>
          <p:cNvPr id="69636" name="Rectangle 8">
            <a:extLst>
              <a:ext uri="{FF2B5EF4-FFF2-40B4-BE49-F238E27FC236}">
                <a16:creationId xmlns:a16="http://schemas.microsoft.com/office/drawing/2014/main" id="{53CA3348-10D6-42D7-9936-9FDCC4318F23}"/>
              </a:ext>
            </a:extLst>
          </p:cNvPr>
          <p:cNvSpPr>
            <a:spLocks noChangeArrowheads="1"/>
          </p:cNvSpPr>
          <p:nvPr/>
        </p:nvSpPr>
        <p:spPr bwMode="auto">
          <a:xfrm>
            <a:off x="1066800" y="5029200"/>
            <a:ext cx="6705600" cy="914400"/>
          </a:xfrm>
          <a:prstGeom prst="rect">
            <a:avLst/>
          </a:prstGeom>
          <a:solidFill>
            <a:schemeClr val="accent1"/>
          </a:solidFill>
          <a:ln w="9525">
            <a:solidFill>
              <a:schemeClr val="tx1"/>
            </a:solidFill>
            <a:miter lim="800000"/>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a:r>
              <a:rPr lang="en-US" altLang="zh-CN" sz="2800" b="0" i="1">
                <a:solidFill>
                  <a:schemeClr val="tx1"/>
                </a:solidFill>
                <a:latin typeface="Arial" panose="020B0604020202020204" pitchFamily="34" charset="0"/>
                <a:ea typeface="MS PGothic" panose="020B0600070205080204" pitchFamily="34" charset="-128"/>
              </a:rPr>
              <a:t>Can you </a:t>
            </a:r>
            <a:r>
              <a:rPr lang="en-US" altLang="zh-CN" sz="2000" b="0" i="1">
                <a:solidFill>
                  <a:schemeClr val="tx1"/>
                </a:solidFill>
                <a:latin typeface="Arial" panose="020B0604020202020204" pitchFamily="34" charset="0"/>
                <a:ea typeface="MS PGothic" panose="020B0600070205080204" pitchFamily="34" charset="-128"/>
              </a:rPr>
              <a:t>list</a:t>
            </a:r>
            <a:r>
              <a:rPr lang="en-US" altLang="zh-CN" sz="2800" b="0" i="1">
                <a:solidFill>
                  <a:schemeClr val="tx1"/>
                </a:solidFill>
                <a:latin typeface="Arial" panose="020B0604020202020204" pitchFamily="34" charset="0"/>
                <a:ea typeface="MS PGothic" panose="020B0600070205080204" pitchFamily="34" charset="-128"/>
              </a:rPr>
              <a:t> three items on my resume?</a:t>
            </a:r>
          </a:p>
        </p:txBody>
      </p:sp>
      <p:pic>
        <p:nvPicPr>
          <p:cNvPr id="69637" name="Picture 12">
            <a:extLst>
              <a:ext uri="{FF2B5EF4-FFF2-40B4-BE49-F238E27FC236}">
                <a16:creationId xmlns:a16="http://schemas.microsoft.com/office/drawing/2014/main" id="{E4A6E869-C8C5-4EBE-A11C-1D407841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43000"/>
            <a:ext cx="23368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爆炸形 1 1">
            <a:extLst>
              <a:ext uri="{FF2B5EF4-FFF2-40B4-BE49-F238E27FC236}">
                <a16:creationId xmlns:a16="http://schemas.microsoft.com/office/drawing/2014/main" id="{CB93A182-A2C4-4D54-A7FD-DFDDCF3AFF1D}"/>
              </a:ext>
            </a:extLst>
          </p:cNvPr>
          <p:cNvSpPr/>
          <p:nvPr/>
        </p:nvSpPr>
        <p:spPr>
          <a:xfrm>
            <a:off x="5886450" y="395288"/>
            <a:ext cx="3206750" cy="1800225"/>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zh-CN" sz="2800" dirty="0"/>
              <a:t>Additional reading</a:t>
            </a:r>
            <a:endParaRPr lang="zh-CN" alt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01AB2DD-5B2E-4A06-9224-485E6FEE481E}"/>
              </a:ext>
            </a:extLst>
          </p:cNvPr>
          <p:cNvSpPr>
            <a:spLocks noGrp="1" noChangeArrowheads="1"/>
          </p:cNvSpPr>
          <p:nvPr>
            <p:ph type="title"/>
          </p:nvPr>
        </p:nvSpPr>
        <p:spPr>
          <a:xfrm>
            <a:off x="622300" y="207963"/>
            <a:ext cx="7886700" cy="1325562"/>
          </a:xfrm>
        </p:spPr>
        <p:txBody>
          <a:bodyPr/>
          <a:lstStyle/>
          <a:p>
            <a:pPr eaLnBrk="1" hangingPunct="1"/>
            <a:r>
              <a:rPr lang="en-US" altLang="zh-CN"/>
              <a:t>Ethical Issues</a:t>
            </a:r>
          </a:p>
        </p:txBody>
      </p:sp>
      <p:sp>
        <p:nvSpPr>
          <p:cNvPr id="71683" name="Rectangle 3">
            <a:extLst>
              <a:ext uri="{FF2B5EF4-FFF2-40B4-BE49-F238E27FC236}">
                <a16:creationId xmlns:a16="http://schemas.microsoft.com/office/drawing/2014/main" id="{EBCC427E-3CA2-4D03-8646-A916D7507EFD}"/>
              </a:ext>
            </a:extLst>
          </p:cNvPr>
          <p:cNvSpPr>
            <a:spLocks noGrp="1" noChangeArrowheads="1"/>
          </p:cNvSpPr>
          <p:nvPr>
            <p:ph type="body" idx="1"/>
          </p:nvPr>
        </p:nvSpPr>
        <p:spPr>
          <a:xfrm>
            <a:off x="622300" y="1690688"/>
            <a:ext cx="7886700" cy="4351337"/>
          </a:xfrm>
        </p:spPr>
        <p:txBody>
          <a:bodyPr/>
          <a:lstStyle/>
          <a:p>
            <a:pPr eaLnBrk="1" hangingPunct="1">
              <a:buFont typeface="Times" panose="02020603050405020304" pitchFamily="18" charset="0"/>
              <a:buNone/>
            </a:pPr>
            <a:r>
              <a:rPr lang="en-US" altLang="zh-CN" sz="3200" b="1"/>
              <a:t>The Tenth Strand</a:t>
            </a:r>
          </a:p>
          <a:p>
            <a:pPr eaLnBrk="1" hangingPunct="1">
              <a:buFont typeface="Times" panose="02020603050405020304" pitchFamily="18" charset="0"/>
              <a:buNone/>
            </a:pPr>
            <a:endParaRPr lang="en-US" altLang="zh-CN" sz="3200"/>
          </a:p>
          <a:p>
            <a:pPr eaLnBrk="1" hangingPunct="1">
              <a:buFont typeface="Times" panose="02020603050405020304" pitchFamily="18" charset="0"/>
              <a:buNone/>
            </a:pPr>
            <a:r>
              <a:rPr lang="en-US" altLang="zh-CN" sz="4000" i="1"/>
              <a:t>	 What is the tenth strand?</a:t>
            </a:r>
          </a:p>
          <a:p>
            <a:pPr lvl="1" eaLnBrk="1" hangingPunct="1">
              <a:lnSpc>
                <a:spcPct val="150000"/>
              </a:lnSpc>
              <a:buFontTx/>
              <a:buNone/>
            </a:pPr>
            <a:r>
              <a:rPr lang="en-US" altLang="zh-CN" sz="2800" i="1"/>
              <a:t>What was Project Impact CS?</a:t>
            </a:r>
          </a:p>
          <a:p>
            <a:pPr lvl="1" eaLnBrk="1" hangingPunct="1">
              <a:lnSpc>
                <a:spcPct val="150000"/>
              </a:lnSpc>
              <a:buFontTx/>
              <a:buNone/>
            </a:pPr>
            <a:r>
              <a:rPr lang="en-US" altLang="zh-CN" sz="2800" i="1"/>
              <a:t>What were the results of this project?</a:t>
            </a:r>
          </a:p>
          <a:p>
            <a:pPr lvl="1" eaLnBrk="1" hangingPunct="1">
              <a:lnSpc>
                <a:spcPct val="150000"/>
              </a:lnSpc>
              <a:buFontTx/>
              <a:buNone/>
            </a:pPr>
            <a:r>
              <a:rPr lang="en-US" altLang="zh-CN" sz="2800" i="1"/>
              <a:t>How is the term </a:t>
            </a:r>
            <a:r>
              <a:rPr lang="en-US" altLang="en-US" sz="2800" i="1">
                <a:ea typeface="宋体" panose="02010600030101010101" pitchFamily="2" charset="-122"/>
              </a:rPr>
              <a:t>“</a:t>
            </a:r>
            <a:r>
              <a:rPr lang="en-US" altLang="zh-CN" sz="2800" i="1"/>
              <a:t>computer ethics</a:t>
            </a:r>
            <a:r>
              <a:rPr lang="en-US" altLang="en-US" sz="2800" i="1">
                <a:ea typeface="宋体" panose="02010600030101010101" pitchFamily="2" charset="-122"/>
              </a:rPr>
              <a:t>”</a:t>
            </a:r>
            <a:r>
              <a:rPr lang="en-US" altLang="zh-CN" sz="2800" i="1"/>
              <a:t> ambiguous?</a:t>
            </a:r>
          </a:p>
        </p:txBody>
      </p:sp>
      <p:sp>
        <p:nvSpPr>
          <p:cNvPr id="5" name="爆炸形 1 4">
            <a:extLst>
              <a:ext uri="{FF2B5EF4-FFF2-40B4-BE49-F238E27FC236}">
                <a16:creationId xmlns:a16="http://schemas.microsoft.com/office/drawing/2014/main" id="{C2CEE46A-2BE1-4844-8580-FE37FF40075A}"/>
              </a:ext>
            </a:extLst>
          </p:cNvPr>
          <p:cNvSpPr/>
          <p:nvPr/>
        </p:nvSpPr>
        <p:spPr>
          <a:xfrm>
            <a:off x="5886450" y="395288"/>
            <a:ext cx="3206750" cy="1800225"/>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zh-CN" sz="2800" dirty="0"/>
              <a:t>Additional reading</a:t>
            </a:r>
            <a:endParaRPr lang="zh-CN" alt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08455F0-892A-4DEB-A380-E5786C04A02D}"/>
              </a:ext>
            </a:extLst>
          </p:cNvPr>
          <p:cNvSpPr>
            <a:spLocks noGrp="1" noChangeArrowheads="1"/>
          </p:cNvSpPr>
          <p:nvPr>
            <p:ph type="title"/>
          </p:nvPr>
        </p:nvSpPr>
        <p:spPr>
          <a:xfrm>
            <a:off x="468313" y="46038"/>
            <a:ext cx="7886700" cy="1325562"/>
          </a:xfrm>
        </p:spPr>
        <p:txBody>
          <a:bodyPr/>
          <a:lstStyle/>
          <a:p>
            <a:pPr eaLnBrk="1" hangingPunct="1"/>
            <a:r>
              <a:rPr lang="en-US" altLang="zh-CN" i="1"/>
              <a:t>Do you know?</a:t>
            </a:r>
            <a:endParaRPr lang="en-US" altLang="zh-CN"/>
          </a:p>
        </p:txBody>
      </p:sp>
      <p:pic>
        <p:nvPicPr>
          <p:cNvPr id="73731" name="Picture 4" descr="41493_DSGN_questionbs">
            <a:extLst>
              <a:ext uri="{FF2B5EF4-FFF2-40B4-BE49-F238E27FC236}">
                <a16:creationId xmlns:a16="http://schemas.microsoft.com/office/drawing/2014/main" id="{D7E27C24-43D2-4189-BC86-378E9167E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333500"/>
            <a:ext cx="65532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6">
            <a:extLst>
              <a:ext uri="{FF2B5EF4-FFF2-40B4-BE49-F238E27FC236}">
                <a16:creationId xmlns:a16="http://schemas.microsoft.com/office/drawing/2014/main" id="{92BCAD59-77DC-4AE4-8EF2-997B7F3743C3}"/>
              </a:ext>
            </a:extLst>
          </p:cNvPr>
          <p:cNvSpPr>
            <a:spLocks noChangeArrowheads="1"/>
          </p:cNvSpPr>
          <p:nvPr/>
        </p:nvSpPr>
        <p:spPr bwMode="auto">
          <a:xfrm>
            <a:off x="1752600" y="220980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endParaRPr lang="en-US" altLang="zh-CN">
              <a:latin typeface="Arial" panose="020B0604020202020204" pitchFamily="34" charset="0"/>
              <a:ea typeface="MS PGothic" panose="020B0600070205080204" pitchFamily="34" charset="-128"/>
            </a:endParaRPr>
          </a:p>
        </p:txBody>
      </p:sp>
      <p:sp>
        <p:nvSpPr>
          <p:cNvPr id="73733" name="Rectangle 7">
            <a:extLst>
              <a:ext uri="{FF2B5EF4-FFF2-40B4-BE49-F238E27FC236}">
                <a16:creationId xmlns:a16="http://schemas.microsoft.com/office/drawing/2014/main" id="{320B7636-4FA2-4DB5-BE96-ED99D717A99B}"/>
              </a:ext>
            </a:extLst>
          </p:cNvPr>
          <p:cNvSpPr>
            <a:spLocks noChangeArrowheads="1"/>
          </p:cNvSpPr>
          <p:nvPr/>
        </p:nvSpPr>
        <p:spPr bwMode="auto">
          <a:xfrm>
            <a:off x="1752600" y="1905000"/>
            <a:ext cx="6019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000" b="0" i="1">
                <a:latin typeface="Arial" panose="020B0604020202020204" pitchFamily="34" charset="0"/>
                <a:ea typeface="MS PGothic" panose="020B0600070205080204" pitchFamily="34" charset="-128"/>
              </a:rPr>
              <a:t>What computer company was launched in a </a:t>
            </a:r>
          </a:p>
          <a:p>
            <a:r>
              <a:rPr lang="en-US" altLang="zh-CN" sz="2000" b="0" i="1">
                <a:latin typeface="Arial" panose="020B0604020202020204" pitchFamily="34" charset="0"/>
                <a:ea typeface="MS PGothic" panose="020B0600070205080204" pitchFamily="34" charset="-128"/>
              </a:rPr>
              <a:t>garage?</a:t>
            </a:r>
          </a:p>
          <a:p>
            <a:endParaRPr lang="en-US" altLang="zh-CN" sz="2000" b="0" i="1">
              <a:latin typeface="Arial" panose="020B0604020202020204" pitchFamily="34" charset="0"/>
              <a:ea typeface="MS PGothic" panose="020B0600070205080204" pitchFamily="34" charset="-128"/>
            </a:endParaRPr>
          </a:p>
          <a:p>
            <a:r>
              <a:rPr lang="en-US" altLang="zh-CN" sz="2000" b="0" i="1">
                <a:latin typeface="Arial" panose="020B0604020202020204" pitchFamily="34" charset="0"/>
                <a:ea typeface="MS PGothic" panose="020B0600070205080204" pitchFamily="34" charset="-128"/>
              </a:rPr>
              <a:t>What companies turned Jobs and Wozniak away?</a:t>
            </a:r>
          </a:p>
          <a:p>
            <a:endParaRPr lang="en-US" altLang="zh-CN" sz="2000" b="0" i="1">
              <a:latin typeface="Arial" panose="020B0604020202020204" pitchFamily="34" charset="0"/>
              <a:ea typeface="MS PGothic" panose="020B0600070205080204" pitchFamily="34" charset="-128"/>
            </a:endParaRPr>
          </a:p>
          <a:p>
            <a:r>
              <a:rPr lang="en-US" altLang="zh-CN" sz="2000" b="0" i="1">
                <a:latin typeface="Arial" panose="020B0604020202020204" pitchFamily="34" charset="0"/>
                <a:ea typeface="MS PGothic" panose="020B0600070205080204" pitchFamily="34" charset="-128"/>
              </a:rPr>
              <a:t>What branch of mathematics is being used in </a:t>
            </a:r>
          </a:p>
          <a:p>
            <a:r>
              <a:rPr lang="en-US" altLang="zh-CN" sz="2000" b="0" i="1">
                <a:latin typeface="Arial" panose="020B0604020202020204" pitchFamily="34" charset="0"/>
                <a:ea typeface="MS PGothic" panose="020B0600070205080204" pitchFamily="34" charset="-128"/>
              </a:rPr>
              <a:t>terrorist detection?</a:t>
            </a:r>
          </a:p>
          <a:p>
            <a:endParaRPr lang="en-US" altLang="zh-CN" sz="2000" b="0" i="1">
              <a:latin typeface="Arial" panose="020B0604020202020204" pitchFamily="34" charset="0"/>
              <a:ea typeface="MS PGothic" panose="020B0600070205080204" pitchFamily="34" charset="-128"/>
            </a:endParaRPr>
          </a:p>
          <a:p>
            <a:r>
              <a:rPr lang="en-US" altLang="zh-CN" sz="2000" b="0" i="1">
                <a:latin typeface="Arial" panose="020B0604020202020204" pitchFamily="34" charset="0"/>
                <a:ea typeface="MS PGothic" panose="020B0600070205080204" pitchFamily="34" charset="-128"/>
              </a:rPr>
              <a:t>What is Room to Read?</a:t>
            </a:r>
          </a:p>
          <a:p>
            <a:endParaRPr lang="en-US" altLang="zh-CN" sz="2000" b="0" i="1">
              <a:latin typeface="Arial" panose="020B0604020202020204" pitchFamily="34" charset="0"/>
              <a:ea typeface="MS PGothic" panose="020B0600070205080204" pitchFamily="34" charset="-128"/>
            </a:endParaRPr>
          </a:p>
          <a:p>
            <a:r>
              <a:rPr lang="en-US" altLang="zh-CN" sz="2000" b="0" i="1">
                <a:latin typeface="Arial" panose="020B0604020202020204" pitchFamily="34" charset="0"/>
                <a:ea typeface="MS PGothic" panose="020B0600070205080204" pitchFamily="34" charset="-128"/>
              </a:rPr>
              <a:t>When and where were the first CS Departments </a:t>
            </a:r>
          </a:p>
          <a:p>
            <a:r>
              <a:rPr lang="en-US" altLang="zh-CN" sz="2000" b="0" i="1">
                <a:latin typeface="Arial" panose="020B0604020202020204" pitchFamily="34" charset="0"/>
                <a:ea typeface="MS PGothic" panose="020B0600070205080204" pitchFamily="34" charset="-128"/>
              </a:rPr>
              <a:t>formed?</a:t>
            </a:r>
          </a:p>
          <a:p>
            <a:endParaRPr lang="en-US" altLang="zh-CN" b="0">
              <a:latin typeface="Arial" panose="020B0604020202020204" pitchFamily="34" charset="0"/>
              <a:ea typeface="MS PGothic" panose="020B0600070205080204" pitchFamily="34" charset="-128"/>
            </a:endParaRPr>
          </a:p>
        </p:txBody>
      </p:sp>
      <p:sp>
        <p:nvSpPr>
          <p:cNvPr id="7" name="爆炸形 1 6">
            <a:extLst>
              <a:ext uri="{FF2B5EF4-FFF2-40B4-BE49-F238E27FC236}">
                <a16:creationId xmlns:a16="http://schemas.microsoft.com/office/drawing/2014/main" id="{ABBEFF57-023C-45E3-9788-5669B733014D}"/>
              </a:ext>
            </a:extLst>
          </p:cNvPr>
          <p:cNvSpPr/>
          <p:nvPr/>
        </p:nvSpPr>
        <p:spPr>
          <a:xfrm>
            <a:off x="5886450" y="395288"/>
            <a:ext cx="3206750" cy="1800225"/>
          </a:xfrm>
          <a:prstGeom prst="irregularSeal1">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altLang="zh-CN" sz="2800" dirty="0"/>
              <a:t>Additional reading</a:t>
            </a:r>
            <a:endParaRPr lang="zh-CN"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1EA575-AD7B-4813-9A21-3B31777619F3}"/>
              </a:ext>
            </a:extLst>
          </p:cNvPr>
          <p:cNvSpPr>
            <a:spLocks noGrp="1"/>
          </p:cNvSpPr>
          <p:nvPr>
            <p:ph type="title"/>
          </p:nvPr>
        </p:nvSpPr>
        <p:spPr/>
        <p:txBody>
          <a:bodyPr/>
          <a:lstStyle/>
          <a:p>
            <a:r>
              <a:rPr lang="en-US" altLang="zh-CN" dirty="0"/>
              <a:t>Books and</a:t>
            </a:r>
            <a:r>
              <a:rPr lang="zh-CN" altLang="en-US" dirty="0"/>
              <a:t> </a:t>
            </a:r>
            <a:r>
              <a:rPr lang="en-US" altLang="zh-CN" dirty="0"/>
              <a:t>references</a:t>
            </a:r>
            <a:endParaRPr lang="zh-CN" altLang="en-US" dirty="0"/>
          </a:p>
        </p:txBody>
      </p:sp>
      <p:pic>
        <p:nvPicPr>
          <p:cNvPr id="6" name="内容占位符 5">
            <a:extLst>
              <a:ext uri="{FF2B5EF4-FFF2-40B4-BE49-F238E27FC236}">
                <a16:creationId xmlns:a16="http://schemas.microsoft.com/office/drawing/2014/main" id="{6B6E19E3-4739-43E6-833F-BA473AD7F6B6}"/>
              </a:ext>
            </a:extLst>
          </p:cNvPr>
          <p:cNvPicPr>
            <a:picLocks noGrp="1" noChangeAspect="1"/>
          </p:cNvPicPr>
          <p:nvPr>
            <p:ph idx="1"/>
          </p:nvPr>
        </p:nvPicPr>
        <p:blipFill>
          <a:blip r:embed="rId2"/>
          <a:stretch>
            <a:fillRect/>
          </a:stretch>
        </p:blipFill>
        <p:spPr>
          <a:xfrm>
            <a:off x="5984067" y="4155092"/>
            <a:ext cx="1666667" cy="2076190"/>
          </a:xfrm>
          <a:prstGeom prst="rect">
            <a:avLst/>
          </a:prstGeom>
        </p:spPr>
      </p:pic>
      <p:sp>
        <p:nvSpPr>
          <p:cNvPr id="4" name="灯片编号占位符 3">
            <a:extLst>
              <a:ext uri="{FF2B5EF4-FFF2-40B4-BE49-F238E27FC236}">
                <a16:creationId xmlns:a16="http://schemas.microsoft.com/office/drawing/2014/main" id="{DA283FF9-B58B-4B80-BBB8-3A36EDE9EB56}"/>
              </a:ext>
            </a:extLst>
          </p:cNvPr>
          <p:cNvSpPr>
            <a:spLocks noGrp="1"/>
          </p:cNvSpPr>
          <p:nvPr>
            <p:ph type="sldNum" sz="quarter" idx="12"/>
          </p:nvPr>
        </p:nvSpPr>
        <p:spPr>
          <a:xfrm>
            <a:off x="6457950" y="6492875"/>
            <a:ext cx="2057400" cy="365125"/>
          </a:xfrm>
        </p:spPr>
        <p:txBody>
          <a:bodyPr/>
          <a:lstStyle/>
          <a:p>
            <a:pPr>
              <a:defRPr/>
            </a:pPr>
            <a:fld id="{E5B1A88E-3B62-4324-84D3-F2304A6D72D0}" type="slidenum">
              <a:rPr lang="zh-CN" altLang="en-US" smtClean="0"/>
              <a:pPr>
                <a:defRPr/>
              </a:pPr>
              <a:t>4</a:t>
            </a:fld>
            <a:r>
              <a:rPr lang="en-US" altLang="zh-CN" dirty="0"/>
              <a:t>/60</a:t>
            </a:r>
          </a:p>
        </p:txBody>
      </p:sp>
      <p:pic>
        <p:nvPicPr>
          <p:cNvPr id="5" name="图片 4">
            <a:extLst>
              <a:ext uri="{FF2B5EF4-FFF2-40B4-BE49-F238E27FC236}">
                <a16:creationId xmlns:a16="http://schemas.microsoft.com/office/drawing/2014/main" id="{04B5BE8D-396E-4900-9B08-F33DAA28EF77}"/>
              </a:ext>
            </a:extLst>
          </p:cNvPr>
          <p:cNvPicPr>
            <a:picLocks noChangeAspect="1"/>
          </p:cNvPicPr>
          <p:nvPr/>
        </p:nvPicPr>
        <p:blipFill>
          <a:blip r:embed="rId3"/>
          <a:stretch>
            <a:fillRect/>
          </a:stretch>
        </p:blipFill>
        <p:spPr>
          <a:xfrm>
            <a:off x="1895371" y="1173552"/>
            <a:ext cx="2495238" cy="3142857"/>
          </a:xfrm>
          <a:prstGeom prst="rect">
            <a:avLst/>
          </a:prstGeom>
        </p:spPr>
      </p:pic>
      <p:pic>
        <p:nvPicPr>
          <p:cNvPr id="7" name="图片 6">
            <a:extLst>
              <a:ext uri="{FF2B5EF4-FFF2-40B4-BE49-F238E27FC236}">
                <a16:creationId xmlns:a16="http://schemas.microsoft.com/office/drawing/2014/main" id="{DBAC793C-8BDE-45D5-AB25-6E1407EF9F24}"/>
              </a:ext>
            </a:extLst>
          </p:cNvPr>
          <p:cNvPicPr>
            <a:picLocks noChangeAspect="1"/>
          </p:cNvPicPr>
          <p:nvPr/>
        </p:nvPicPr>
        <p:blipFill>
          <a:blip r:embed="rId4"/>
          <a:stretch>
            <a:fillRect/>
          </a:stretch>
        </p:blipFill>
        <p:spPr>
          <a:xfrm>
            <a:off x="3635896" y="4168134"/>
            <a:ext cx="1509427" cy="2175657"/>
          </a:xfrm>
          <a:prstGeom prst="rect">
            <a:avLst/>
          </a:prstGeom>
        </p:spPr>
      </p:pic>
      <p:pic>
        <p:nvPicPr>
          <p:cNvPr id="8" name="图片 7">
            <a:extLst>
              <a:ext uri="{FF2B5EF4-FFF2-40B4-BE49-F238E27FC236}">
                <a16:creationId xmlns:a16="http://schemas.microsoft.com/office/drawing/2014/main" id="{63301DF6-25B2-4D65-820B-DA6BA49CAA13}"/>
              </a:ext>
            </a:extLst>
          </p:cNvPr>
          <p:cNvPicPr>
            <a:picLocks noChangeAspect="1"/>
          </p:cNvPicPr>
          <p:nvPr/>
        </p:nvPicPr>
        <p:blipFill>
          <a:blip r:embed="rId5"/>
          <a:stretch>
            <a:fillRect/>
          </a:stretch>
        </p:blipFill>
        <p:spPr>
          <a:xfrm>
            <a:off x="1011530" y="4200035"/>
            <a:ext cx="1674521" cy="2224722"/>
          </a:xfrm>
          <a:prstGeom prst="rect">
            <a:avLst/>
          </a:prstGeom>
        </p:spPr>
      </p:pic>
      <p:pic>
        <p:nvPicPr>
          <p:cNvPr id="9" name="图片 8">
            <a:extLst>
              <a:ext uri="{FF2B5EF4-FFF2-40B4-BE49-F238E27FC236}">
                <a16:creationId xmlns:a16="http://schemas.microsoft.com/office/drawing/2014/main" id="{A0634F1D-9CA5-4801-A2B3-037D4DF167DC}"/>
              </a:ext>
            </a:extLst>
          </p:cNvPr>
          <p:cNvPicPr>
            <a:picLocks noChangeAspect="1"/>
          </p:cNvPicPr>
          <p:nvPr/>
        </p:nvPicPr>
        <p:blipFill>
          <a:blip r:embed="rId6"/>
          <a:stretch>
            <a:fillRect/>
          </a:stretch>
        </p:blipFill>
        <p:spPr>
          <a:xfrm>
            <a:off x="5145323" y="1329876"/>
            <a:ext cx="2114286" cy="2761905"/>
          </a:xfrm>
          <a:prstGeom prst="rect">
            <a:avLst/>
          </a:prstGeom>
        </p:spPr>
      </p:pic>
    </p:spTree>
    <p:extLst>
      <p:ext uri="{BB962C8B-B14F-4D97-AF65-F5344CB8AC3E}">
        <p14:creationId xmlns:p14="http://schemas.microsoft.com/office/powerpoint/2010/main" val="2960058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3">
            <a:extLst>
              <a:ext uri="{FF2B5EF4-FFF2-40B4-BE49-F238E27FC236}">
                <a16:creationId xmlns:a16="http://schemas.microsoft.com/office/drawing/2014/main" id="{EA04AA6A-347F-415F-81DB-5EF32940E0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A15E81FC-BAB2-418C-B51F-442217A95B6F}" type="slidenum">
              <a:rPr lang="zh-CN" altLang="en-US" sz="1400" smtClean="0">
                <a:solidFill>
                  <a:srgbClr val="C0C0C0"/>
                </a:solidFill>
              </a:rPr>
              <a:pPr/>
              <a:t>40</a:t>
            </a:fld>
            <a:r>
              <a:rPr lang="en-US" altLang="zh-CN" sz="1400">
                <a:solidFill>
                  <a:srgbClr val="C0C0C0"/>
                </a:solidFill>
              </a:rPr>
              <a:t>/60</a:t>
            </a:r>
          </a:p>
        </p:txBody>
      </p:sp>
      <p:sp>
        <p:nvSpPr>
          <p:cNvPr id="75779" name="Rectangle 2">
            <a:extLst>
              <a:ext uri="{FF2B5EF4-FFF2-40B4-BE49-F238E27FC236}">
                <a16:creationId xmlns:a16="http://schemas.microsoft.com/office/drawing/2014/main" id="{D09004BF-3C81-47F9-8744-5A2FCCBFBB11}"/>
              </a:ext>
            </a:extLst>
          </p:cNvPr>
          <p:cNvSpPr>
            <a:spLocks noGrp="1" noChangeArrowheads="1"/>
          </p:cNvSpPr>
          <p:nvPr>
            <p:ph type="title" idx="4294967295"/>
          </p:nvPr>
        </p:nvSpPr>
        <p:spPr>
          <a:xfrm>
            <a:off x="1350963" y="260350"/>
            <a:ext cx="7793037" cy="963613"/>
          </a:xfrm>
        </p:spPr>
        <p:txBody>
          <a:bodyPr/>
          <a:lstStyle/>
          <a:p>
            <a:pPr eaLnBrk="1" hangingPunct="1"/>
            <a:r>
              <a:rPr lang="en-US" altLang="zh-CN"/>
              <a:t> </a:t>
            </a:r>
          </a:p>
        </p:txBody>
      </p:sp>
      <p:sp>
        <p:nvSpPr>
          <p:cNvPr id="75780" name="Text Box 6">
            <a:extLst>
              <a:ext uri="{FF2B5EF4-FFF2-40B4-BE49-F238E27FC236}">
                <a16:creationId xmlns:a16="http://schemas.microsoft.com/office/drawing/2014/main" id="{9D58C67F-3022-401A-B150-407E2C2FF786}"/>
              </a:ext>
            </a:extLst>
          </p:cNvPr>
          <p:cNvSpPr txBox="1">
            <a:spLocks noChangeArrowheads="1"/>
          </p:cNvSpPr>
          <p:nvPr/>
        </p:nvSpPr>
        <p:spPr bwMode="auto">
          <a:xfrm>
            <a:off x="3776663" y="1254125"/>
            <a:ext cx="457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72000" rIns="0" bIns="72000">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endParaRPr lang="en-US" altLang="zh-CN" sz="2800"/>
          </a:p>
          <a:p>
            <a:pPr algn="ctr" eaLnBrk="1" hangingPunct="1">
              <a:lnSpc>
                <a:spcPct val="120000"/>
              </a:lnSpc>
            </a:pPr>
            <a:endParaRPr lang="en-US" altLang="zh-CN" sz="2800"/>
          </a:p>
        </p:txBody>
      </p:sp>
      <p:sp>
        <p:nvSpPr>
          <p:cNvPr id="75781" name="Text Box 11">
            <a:extLst>
              <a:ext uri="{FF2B5EF4-FFF2-40B4-BE49-F238E27FC236}">
                <a16:creationId xmlns:a16="http://schemas.microsoft.com/office/drawing/2014/main" id="{947CAE91-8735-4F1C-831C-ED8C76202104}"/>
              </a:ext>
            </a:extLst>
          </p:cNvPr>
          <p:cNvSpPr txBox="1">
            <a:spLocks noChangeArrowheads="1"/>
          </p:cNvSpPr>
          <p:nvPr/>
        </p:nvSpPr>
        <p:spPr bwMode="auto">
          <a:xfrm>
            <a:off x="1273175" y="2571750"/>
            <a:ext cx="5027613"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r>
              <a:rPr lang="en-US" altLang="zh-CN" sz="4800"/>
              <a:t>Thank you!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88D6479-1EB7-4539-898E-07B1BB3DAE20}"/>
              </a:ext>
            </a:extLst>
          </p:cNvPr>
          <p:cNvSpPr>
            <a:spLocks noGrp="1" noChangeArrowheads="1"/>
          </p:cNvSpPr>
          <p:nvPr>
            <p:ph type="title"/>
          </p:nvPr>
        </p:nvSpPr>
        <p:spPr>
          <a:xfrm>
            <a:off x="468313" y="238125"/>
            <a:ext cx="7886700" cy="1325563"/>
          </a:xfrm>
        </p:spPr>
        <p:txBody>
          <a:bodyPr/>
          <a:lstStyle/>
          <a:p>
            <a:pPr eaLnBrk="1" hangingPunct="1"/>
            <a:r>
              <a:rPr lang="en-US" altLang="zh-CN"/>
              <a:t>1.2 The History of Computing</a:t>
            </a:r>
          </a:p>
        </p:txBody>
      </p:sp>
      <p:sp>
        <p:nvSpPr>
          <p:cNvPr id="36867" name="Rectangle 3">
            <a:extLst>
              <a:ext uri="{FF2B5EF4-FFF2-40B4-BE49-F238E27FC236}">
                <a16:creationId xmlns:a16="http://schemas.microsoft.com/office/drawing/2014/main" id="{69B562AF-B3FE-4B77-A231-7EEF7A04F150}"/>
              </a:ext>
            </a:extLst>
          </p:cNvPr>
          <p:cNvSpPr>
            <a:spLocks noGrp="1" noChangeArrowheads="1"/>
          </p:cNvSpPr>
          <p:nvPr>
            <p:ph idx="1"/>
          </p:nvPr>
        </p:nvSpPr>
        <p:spPr>
          <a:xfrm>
            <a:off x="755650" y="1700213"/>
            <a:ext cx="7772400" cy="4383087"/>
          </a:xfrm>
        </p:spPr>
        <p:txBody>
          <a:bodyPr/>
          <a:lstStyle/>
          <a:p>
            <a:pPr eaLnBrk="1" hangingPunct="1"/>
            <a:r>
              <a:rPr lang="en-US" altLang="zh-CN" sz="3200"/>
              <a:t>1.2.1 History of Computing </a:t>
            </a:r>
            <a:r>
              <a:rPr lang="en-US" altLang="zh-CN" sz="3200" b="1">
                <a:solidFill>
                  <a:schemeClr val="hlink"/>
                </a:solidFill>
              </a:rPr>
              <a:t>Hardware</a:t>
            </a:r>
          </a:p>
          <a:p>
            <a:pPr lvl="1" eaLnBrk="1" hangingPunct="1"/>
            <a:r>
              <a:rPr lang="en-US" altLang="zh-CN" sz="3200"/>
              <a:t>Early History</a:t>
            </a:r>
          </a:p>
          <a:p>
            <a:pPr lvl="1" eaLnBrk="1" hangingPunct="1"/>
            <a:r>
              <a:rPr lang="en-US" altLang="zh-CN" sz="3200"/>
              <a:t>1</a:t>
            </a:r>
            <a:r>
              <a:rPr lang="en-US" altLang="zh-CN" sz="3200" baseline="30000"/>
              <a:t>st</a:t>
            </a:r>
            <a:r>
              <a:rPr lang="en-US" altLang="zh-CN" sz="3200"/>
              <a:t> Generation (1951-1959)</a:t>
            </a:r>
          </a:p>
          <a:p>
            <a:pPr lvl="1" eaLnBrk="1" hangingPunct="1"/>
            <a:r>
              <a:rPr lang="en-US" altLang="zh-CN" sz="3200"/>
              <a:t>2</a:t>
            </a:r>
            <a:r>
              <a:rPr lang="en-US" altLang="zh-CN" sz="3200" baseline="30000"/>
              <a:t>nd</a:t>
            </a:r>
            <a:r>
              <a:rPr lang="en-US" altLang="zh-CN" sz="3200"/>
              <a:t> Generation (1959-1965)</a:t>
            </a:r>
          </a:p>
          <a:p>
            <a:pPr lvl="1" eaLnBrk="1" hangingPunct="1"/>
            <a:r>
              <a:rPr lang="en-US" altLang="zh-CN" sz="3200"/>
              <a:t>3</a:t>
            </a:r>
            <a:r>
              <a:rPr lang="en-US" altLang="zh-CN" sz="3200" baseline="30000"/>
              <a:t>rd</a:t>
            </a:r>
            <a:r>
              <a:rPr lang="en-US" altLang="zh-CN" sz="3200"/>
              <a:t> Generation (1965-1971)</a:t>
            </a:r>
          </a:p>
          <a:p>
            <a:pPr lvl="1" eaLnBrk="1" hangingPunct="1"/>
            <a:r>
              <a:rPr lang="en-US" altLang="zh-CN" sz="3200"/>
              <a:t>4</a:t>
            </a:r>
            <a:r>
              <a:rPr lang="en-US" altLang="zh-CN" sz="3200" baseline="30000"/>
              <a:t>th </a:t>
            </a:r>
            <a:r>
              <a:rPr lang="en-US" altLang="zh-CN" sz="3200"/>
              <a:t>Generation (1971-?)</a:t>
            </a:r>
            <a:endParaRPr lang="en-US" altLang="zh-CN" sz="3200" baseline="30000"/>
          </a:p>
          <a:p>
            <a:pPr lvl="1" eaLnBrk="1" hangingPunct="1"/>
            <a:r>
              <a:rPr lang="en-US" altLang="zh-CN" sz="3200"/>
              <a:t>Parallel Computing and Networking</a:t>
            </a:r>
          </a:p>
        </p:txBody>
      </p:sp>
      <p:sp>
        <p:nvSpPr>
          <p:cNvPr id="36868" name="灯片编号占位符 5">
            <a:extLst>
              <a:ext uri="{FF2B5EF4-FFF2-40B4-BE49-F238E27FC236}">
                <a16:creationId xmlns:a16="http://schemas.microsoft.com/office/drawing/2014/main" id="{233AC719-CA5B-4B6E-85E5-CD0714655D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44263569-621E-42FC-8C3A-1F3B72DC5726}" type="slidenum">
              <a:rPr lang="zh-CN" altLang="en-US" sz="1400" smtClean="0">
                <a:solidFill>
                  <a:srgbClr val="C0C0C0"/>
                </a:solidFill>
              </a:rPr>
              <a:pPr/>
              <a:t>41</a:t>
            </a:fld>
            <a:r>
              <a:rPr lang="en-US" altLang="zh-CN" sz="1400">
                <a:solidFill>
                  <a:srgbClr val="C0C0C0"/>
                </a:solidFill>
              </a:rPr>
              <a:t>/60</a:t>
            </a:r>
          </a:p>
        </p:txBody>
      </p:sp>
    </p:spTree>
    <p:extLst>
      <p:ext uri="{BB962C8B-B14F-4D97-AF65-F5344CB8AC3E}">
        <p14:creationId xmlns:p14="http://schemas.microsoft.com/office/powerpoint/2010/main" val="1320437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CAB4D1F-9E02-44BE-A89F-5E4E267E1CB4}"/>
              </a:ext>
            </a:extLst>
          </p:cNvPr>
          <p:cNvSpPr>
            <a:spLocks noGrp="1" noChangeArrowheads="1"/>
          </p:cNvSpPr>
          <p:nvPr>
            <p:ph type="title"/>
          </p:nvPr>
        </p:nvSpPr>
        <p:spPr>
          <a:xfrm>
            <a:off x="1150938" y="260350"/>
            <a:ext cx="7993062" cy="984250"/>
          </a:xfrm>
        </p:spPr>
        <p:txBody>
          <a:bodyPr/>
          <a:lstStyle/>
          <a:p>
            <a:pPr eaLnBrk="1" hangingPunct="1"/>
            <a:r>
              <a:rPr lang="en-US" altLang="zh-CN" sz="3200"/>
              <a:t>First Generation Hardware(1951-1959)</a:t>
            </a:r>
          </a:p>
        </p:txBody>
      </p:sp>
      <p:sp>
        <p:nvSpPr>
          <p:cNvPr id="39939" name="灯片编号占位符 4">
            <a:extLst>
              <a:ext uri="{FF2B5EF4-FFF2-40B4-BE49-F238E27FC236}">
                <a16:creationId xmlns:a16="http://schemas.microsoft.com/office/drawing/2014/main" id="{9562061F-7AAB-41EB-8FAB-EB5868584C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1D97DCA8-B4C6-44A7-BCE3-BE9468B212F7}" type="slidenum">
              <a:rPr lang="zh-CN" altLang="en-US" sz="1400" smtClean="0">
                <a:solidFill>
                  <a:srgbClr val="C0C0C0"/>
                </a:solidFill>
              </a:rPr>
              <a:pPr/>
              <a:t>42</a:t>
            </a:fld>
            <a:r>
              <a:rPr lang="en-US" altLang="zh-CN" sz="1400">
                <a:solidFill>
                  <a:srgbClr val="C0C0C0"/>
                </a:solidFill>
              </a:rPr>
              <a:t>/60</a:t>
            </a:r>
          </a:p>
        </p:txBody>
      </p:sp>
      <p:graphicFrame>
        <p:nvGraphicFramePr>
          <p:cNvPr id="27742" name="Group 94">
            <a:extLst>
              <a:ext uri="{FF2B5EF4-FFF2-40B4-BE49-F238E27FC236}">
                <a16:creationId xmlns:a16="http://schemas.microsoft.com/office/drawing/2014/main" id="{86C1C219-599C-46B2-967C-F1E91353428E}"/>
              </a:ext>
            </a:extLst>
          </p:cNvPr>
          <p:cNvGraphicFramePr>
            <a:graphicFrameLocks noGrp="1"/>
          </p:cNvGraphicFramePr>
          <p:nvPr/>
        </p:nvGraphicFramePr>
        <p:xfrm>
          <a:off x="323850" y="1341438"/>
          <a:ext cx="8610600" cy="5348340"/>
        </p:xfrm>
        <a:graphic>
          <a:graphicData uri="http://schemas.openxmlformats.org/drawingml/2006/table">
            <a:tbl>
              <a:tblPr/>
              <a:tblGrid>
                <a:gridCol w="695325">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4038600">
                  <a:extLst>
                    <a:ext uri="{9D8B030D-6E8A-4147-A177-3AD203B41FA5}">
                      <a16:colId xmlns:a16="http://schemas.microsoft.com/office/drawing/2014/main" val="20003"/>
                    </a:ext>
                  </a:extLst>
                </a:gridCol>
              </a:tblGrid>
              <a:tr h="56820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zh-CN" sz="2000" b="1" i="0" u="none" strike="noStrike" cap="none" normalizeH="0" baseline="0">
                        <a:ln>
                          <a:noFill/>
                        </a:ln>
                        <a:solidFill>
                          <a:schemeClr val="tx1"/>
                        </a:solidFill>
                        <a:effectLst/>
                        <a:latin typeface="Tahoma" pitchFamily="34" charset="0"/>
                        <a:ea typeface="宋体" pitchFamily="2" charset="-122"/>
                      </a:endParaRPr>
                    </a:p>
                  </a:txBody>
                  <a:tcPr marT="45709" marB="45709"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800" b="1" i="0" u="none" strike="noStrike" cap="none" normalizeH="0" baseline="0">
                          <a:ln>
                            <a:noFill/>
                          </a:ln>
                          <a:solidFill>
                            <a:schemeClr val="folHlink"/>
                          </a:solidFill>
                          <a:effectLst/>
                          <a:latin typeface="Tahoma" pitchFamily="34" charset="0"/>
                          <a:ea typeface="宋体" pitchFamily="2" charset="-122"/>
                        </a:rPr>
                        <a:t>Components</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1" i="0" u="none" strike="noStrike" cap="none" normalizeH="0" baseline="0" dirty="0">
                          <a:ln>
                            <a:noFill/>
                          </a:ln>
                          <a:solidFill>
                            <a:schemeClr val="folHlink"/>
                          </a:solidFill>
                          <a:effectLst/>
                          <a:latin typeface="Arial" charset="0"/>
                          <a:ea typeface="宋体" pitchFamily="2" charset="-122"/>
                        </a:rPr>
                        <a:t>Features</a:t>
                      </a:r>
                      <a:endParaRPr kumimoji="0" lang="zh-CN" sz="2400" b="1" i="0" u="none" strike="noStrike" cap="none" normalizeH="0" baseline="0" dirty="0">
                        <a:ln>
                          <a:noFill/>
                        </a:ln>
                        <a:solidFill>
                          <a:schemeClr val="folHlink"/>
                        </a:solidFill>
                        <a:effectLst/>
                        <a:latin typeface="Arial"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078">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Computer</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zh-CN" sz="2000" b="1" i="0" u="none" strike="noStrike" cap="none" normalizeH="0" baseline="0">
                        <a:ln>
                          <a:noFill/>
                        </a:ln>
                        <a:solidFill>
                          <a:schemeClr val="tx1"/>
                        </a:solidFill>
                        <a:effectLst/>
                        <a:latin typeface="Tahoma"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zh-CN" sz="2000" b="1" i="0" u="none" strike="noStrike" cap="none" normalizeH="0" baseline="0">
                        <a:ln>
                          <a:noFill/>
                        </a:ln>
                        <a:solidFill>
                          <a:schemeClr val="tx1"/>
                        </a:solidFill>
                        <a:effectLst/>
                        <a:latin typeface="Tahoma" pitchFamily="34" charset="0"/>
                        <a:ea typeface="宋体" pitchFamily="2" charset="-122"/>
                      </a:endParaRPr>
                    </a:p>
                  </a:txBody>
                  <a:tcPr marT="45709" marB="45709"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dirty="0">
                          <a:ln>
                            <a:noFill/>
                          </a:ln>
                          <a:solidFill>
                            <a:schemeClr val="tx1"/>
                          </a:solidFill>
                          <a:effectLst/>
                          <a:latin typeface="Tahoma" pitchFamily="34" charset="0"/>
                          <a:ea typeface="宋体" pitchFamily="2" charset="-122"/>
                        </a:rPr>
                        <a:t>CPU</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zh-CN" sz="2400" b="0" i="0" u="none" strike="noStrike" cap="none" normalizeH="0" baseline="0" dirty="0">
                        <a:ln>
                          <a:noFill/>
                        </a:ln>
                        <a:solidFill>
                          <a:schemeClr val="tx1"/>
                        </a:solidFill>
                        <a:effectLst/>
                        <a:latin typeface="Tahoma" pitchFamily="34"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Vacuum Tubes </a:t>
                      </a:r>
                      <a:r>
                        <a:rPr kumimoji="0" lang="zh-CN" sz="2000" b="1" i="0" u="none" strike="noStrike" cap="none" normalizeH="0" baseline="0">
                          <a:ln>
                            <a:noFill/>
                          </a:ln>
                          <a:solidFill>
                            <a:srgbClr val="3333FF"/>
                          </a:solidFill>
                          <a:effectLst/>
                          <a:latin typeface="Arial" charset="0"/>
                          <a:ea typeface="宋体" pitchFamily="2" charset="-122"/>
                        </a:rPr>
                        <a:t>真空管</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Large, not very reliable, generated a lot of heat</a:t>
                      </a:r>
                      <a:endParaRPr kumimoji="0" lang="zh-CN" sz="2000" b="0" i="0" u="none" strike="noStrike" cap="none" normalizeH="0" baseline="0">
                        <a:ln>
                          <a:noFill/>
                        </a:ln>
                        <a:solidFill>
                          <a:schemeClr val="tx1"/>
                        </a:solidFill>
                        <a:effectLst/>
                        <a:latin typeface="Arial"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27">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M(ain)M(emory)</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Magnetic Drum </a:t>
                      </a:r>
                      <a:r>
                        <a:rPr kumimoji="0" lang="zh-CN" sz="2000" b="1" i="0" u="none" strike="noStrike" cap="none" normalizeH="0" baseline="0">
                          <a:ln>
                            <a:noFill/>
                          </a:ln>
                          <a:solidFill>
                            <a:srgbClr val="3333FF"/>
                          </a:solidFill>
                          <a:effectLst/>
                          <a:latin typeface="Arial" charset="0"/>
                          <a:ea typeface="宋体" pitchFamily="2" charset="-122"/>
                        </a:rPr>
                        <a:t>磁鼓</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Memory device that rotated under a read/write head</a:t>
                      </a:r>
                      <a:endParaRPr kumimoji="0" lang="zh-CN" sz="2000" b="0" i="0" u="none" strike="noStrike" cap="none" normalizeH="0" baseline="0">
                        <a:ln>
                          <a:noFill/>
                        </a:ln>
                        <a:solidFill>
                          <a:schemeClr val="tx1"/>
                        </a:solidFill>
                        <a:effectLst/>
                        <a:latin typeface="Arial"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927">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peripheral devices</a:t>
                      </a:r>
                    </a:p>
                  </a:txBody>
                  <a:tcPr marT="45709" marB="45709"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Input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folHlink"/>
                          </a:solidFill>
                          <a:effectLst/>
                          <a:latin typeface="Tahoma" pitchFamily="34" charset="0"/>
                          <a:ea typeface="宋体" pitchFamily="2" charset="-122"/>
                        </a:rPr>
                        <a:t>card reader</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altLang="en-US" sz="2000" b="1" i="0" u="none" strike="noStrike" cap="none" normalizeH="0" baseline="0">
                          <a:ln>
                            <a:noFill/>
                          </a:ln>
                          <a:solidFill>
                            <a:srgbClr val="3333FF"/>
                          </a:solidFill>
                          <a:effectLst/>
                          <a:latin typeface="Arial" charset="0"/>
                          <a:ea typeface="宋体" pitchFamily="2" charset="-122"/>
                          <a:sym typeface="Wingdings" pitchFamily="2" charset="2"/>
                        </a:rPr>
                        <a:t>卡片阅读器</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1" i="0" u="none" strike="noStrike" cap="none" normalizeH="0" baseline="0">
                          <a:ln>
                            <a:noFill/>
                          </a:ln>
                          <a:solidFill>
                            <a:srgbClr val="3333FF"/>
                          </a:solidFill>
                          <a:effectLst/>
                          <a:latin typeface="Arial" charset="0"/>
                          <a:ea typeface="宋体" pitchFamily="2" charset="-122"/>
                          <a:sym typeface="Wingdings" pitchFamily="2" charset="2"/>
                        </a:rPr>
                        <a:t>Linear/ </a:t>
                      </a:r>
                      <a:r>
                        <a:rPr kumimoji="0" lang="en-US" altLang="en-US" sz="2400" b="0" i="0" u="none" strike="noStrike" cap="none" normalizeH="0" baseline="0">
                          <a:ln>
                            <a:noFill/>
                          </a:ln>
                          <a:solidFill>
                            <a:schemeClr val="tx1"/>
                          </a:solidFill>
                          <a:effectLst/>
                          <a:latin typeface="Tahoma" pitchFamily="34" charset="0"/>
                          <a:ea typeface="宋体" pitchFamily="2" charset="-122"/>
                        </a:rPr>
                        <a:t>Sequential auxiliary storage devices</a:t>
                      </a:r>
                      <a:endParaRPr kumimoji="0" lang="en-US" altLang="zh-CN" sz="2400" b="0" i="0" u="none" strike="noStrike" cap="none" normalizeH="0" baseline="0">
                        <a:ln>
                          <a:noFill/>
                        </a:ln>
                        <a:solidFill>
                          <a:schemeClr val="tx1"/>
                        </a:solidFill>
                        <a:effectLst/>
                        <a:latin typeface="Tahoma" pitchFamily="34"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559">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Output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punched card(</a:t>
                      </a:r>
                      <a:r>
                        <a:rPr kumimoji="0" lang="zh-CN" altLang="en-US" sz="2000" b="1" i="0" u="none" strike="noStrike" cap="none" normalizeH="0" baseline="0">
                          <a:ln>
                            <a:noFill/>
                          </a:ln>
                          <a:solidFill>
                            <a:schemeClr val="tx1"/>
                          </a:solidFill>
                          <a:effectLst/>
                          <a:latin typeface="Tahoma" pitchFamily="34" charset="0"/>
                          <a:ea typeface="宋体" pitchFamily="2" charset="-122"/>
                        </a:rPr>
                        <a:t>穿孔卡</a:t>
                      </a:r>
                      <a:r>
                        <a:rPr kumimoji="0" lang="en-US" altLang="zh-CN" sz="2000" b="1" i="0" u="none" strike="noStrike" cap="none" normalizeH="0" baseline="0">
                          <a:ln>
                            <a:noFill/>
                          </a:ln>
                          <a:solidFill>
                            <a:schemeClr val="tx1"/>
                          </a:solidFill>
                          <a:effectLst/>
                          <a:latin typeface="Tahoma" pitchFamily="34" charset="0"/>
                          <a:ea typeface="宋体" pitchFamily="2" charset="-122"/>
                        </a:rPr>
                        <a:t>),</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line printer</a:t>
                      </a:r>
                      <a:r>
                        <a:rPr kumimoji="0" lang="zh-CN" altLang="en-US" sz="2000" b="1" i="0" u="none" strike="noStrike" cap="none" normalizeH="0" baseline="0">
                          <a:ln>
                            <a:noFill/>
                          </a:ln>
                          <a:solidFill>
                            <a:schemeClr val="tx1"/>
                          </a:solidFill>
                          <a:effectLst/>
                          <a:latin typeface="Tahoma" pitchFamily="34" charset="0"/>
                          <a:ea typeface="宋体" pitchFamily="2" charset="-122"/>
                        </a:rPr>
                        <a:t>（行打印机）</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400" b="0" i="0" u="none" strike="noStrike" cap="none" normalizeH="0" baseline="0">
                        <a:ln>
                          <a:noFill/>
                        </a:ln>
                        <a:solidFill>
                          <a:schemeClr val="tx1"/>
                        </a:solidFill>
                        <a:effectLst/>
                        <a:latin typeface="Tahoma" pitchFamily="34" charset="0"/>
                        <a:ea typeface="宋体" pitchFamily="2" charset="-122"/>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66591">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Auxiliary storage</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folHlink"/>
                          </a:solidFill>
                          <a:effectLst/>
                          <a:latin typeface="Tahoma" pitchFamily="34" charset="0"/>
                          <a:ea typeface="宋体" pitchFamily="2" charset="-122"/>
                        </a:rPr>
                        <a:t>magnetic tape drives </a:t>
                      </a:r>
                      <a:r>
                        <a:rPr kumimoji="0" lang="zh-CN" altLang="en-US" sz="2000" b="1" i="0" u="none" strike="noStrike" cap="none" normalizeH="0" baseline="0">
                          <a:ln>
                            <a:noFill/>
                          </a:ln>
                          <a:solidFill>
                            <a:srgbClr val="3333FF"/>
                          </a:solidFill>
                          <a:effectLst/>
                          <a:latin typeface="Arial" charset="0"/>
                          <a:ea typeface="宋体" pitchFamily="2" charset="-122"/>
                          <a:sym typeface="Wingdings" pitchFamily="2" charset="2"/>
                        </a:rPr>
                        <a:t>磁带机</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宋体" pitchFamily="2" charset="-122"/>
                        </a:rPr>
                        <a:t>Sequential auxiliary storage devices</a:t>
                      </a:r>
                      <a:r>
                        <a:rPr kumimoji="0" lang="zh-CN" sz="2000" b="0" i="0" u="none" strike="noStrike" cap="none" normalizeH="0" baseline="0" dirty="0">
                          <a:ln>
                            <a:noFill/>
                          </a:ln>
                          <a:solidFill>
                            <a:schemeClr val="tx1"/>
                          </a:solidFill>
                          <a:effectLst/>
                          <a:latin typeface="Arial" charset="0"/>
                          <a:ea typeface="宋体" pitchFamily="2" charset="-122"/>
                        </a:rPr>
                        <a:t>顺序辅助存储设备</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9975" name="Picture 1" descr="65739_CH01_FIGF05.jpg">
            <a:extLst>
              <a:ext uri="{FF2B5EF4-FFF2-40B4-BE49-F238E27FC236}">
                <a16:creationId xmlns:a16="http://schemas.microsoft.com/office/drawing/2014/main" id="{6CE7C870-AC94-4D43-B558-3FE1878BFF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487363"/>
            <a:ext cx="88741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521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A2E35BA-55CD-488F-A34F-FC2949DFBDBD}"/>
              </a:ext>
            </a:extLst>
          </p:cNvPr>
          <p:cNvSpPr>
            <a:spLocks noGrp="1" noChangeArrowheads="1"/>
          </p:cNvSpPr>
          <p:nvPr>
            <p:ph type="title"/>
          </p:nvPr>
        </p:nvSpPr>
        <p:spPr>
          <a:xfrm>
            <a:off x="290513" y="107950"/>
            <a:ext cx="7886700" cy="1325563"/>
          </a:xfrm>
        </p:spPr>
        <p:txBody>
          <a:bodyPr/>
          <a:lstStyle/>
          <a:p>
            <a:pPr eaLnBrk="1" hangingPunct="1"/>
            <a:r>
              <a:rPr lang="en-US" altLang="zh-CN" sz="3200"/>
              <a:t>Second Generation Hardware (1959-1965)</a:t>
            </a:r>
          </a:p>
        </p:txBody>
      </p:sp>
      <p:sp>
        <p:nvSpPr>
          <p:cNvPr id="40963" name="灯片编号占位符 4">
            <a:extLst>
              <a:ext uri="{FF2B5EF4-FFF2-40B4-BE49-F238E27FC236}">
                <a16:creationId xmlns:a16="http://schemas.microsoft.com/office/drawing/2014/main" id="{98E9561C-58BA-4CA6-A2A1-B81D58ADA7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B0B09C3E-2858-4917-BF1A-E9DEBD68BF38}" type="slidenum">
              <a:rPr lang="zh-CN" altLang="en-US" sz="1400" smtClean="0">
                <a:solidFill>
                  <a:srgbClr val="C0C0C0"/>
                </a:solidFill>
              </a:rPr>
              <a:pPr/>
              <a:t>43</a:t>
            </a:fld>
            <a:r>
              <a:rPr lang="en-US" altLang="zh-CN" sz="1400">
                <a:solidFill>
                  <a:srgbClr val="C0C0C0"/>
                </a:solidFill>
              </a:rPr>
              <a:t>/60</a:t>
            </a:r>
          </a:p>
        </p:txBody>
      </p:sp>
      <p:graphicFrame>
        <p:nvGraphicFramePr>
          <p:cNvPr id="28736" name="Group 64">
            <a:extLst>
              <a:ext uri="{FF2B5EF4-FFF2-40B4-BE49-F238E27FC236}">
                <a16:creationId xmlns:a16="http://schemas.microsoft.com/office/drawing/2014/main" id="{70DFE974-D16C-453F-807A-5A73B50B6672}"/>
              </a:ext>
            </a:extLst>
          </p:cNvPr>
          <p:cNvGraphicFramePr>
            <a:graphicFrameLocks noGrp="1"/>
          </p:cNvGraphicFramePr>
          <p:nvPr/>
        </p:nvGraphicFramePr>
        <p:xfrm>
          <a:off x="290513" y="1300163"/>
          <a:ext cx="8610600" cy="5441950"/>
        </p:xfrm>
        <a:graphic>
          <a:graphicData uri="http://schemas.openxmlformats.org/drawingml/2006/table">
            <a:tbl>
              <a:tblPr/>
              <a:tblGrid>
                <a:gridCol w="695325">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gridCol w="3479800">
                  <a:extLst>
                    <a:ext uri="{9D8B030D-6E8A-4147-A177-3AD203B41FA5}">
                      <a16:colId xmlns:a16="http://schemas.microsoft.com/office/drawing/2014/main" val="20003"/>
                    </a:ext>
                  </a:extLst>
                </a:gridCol>
              </a:tblGrid>
              <a:tr h="917686">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Computer</a:t>
                      </a:r>
                    </a:p>
                  </a:txBody>
                  <a:tcPr marT="45726" marB="45726"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CPU</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Transistor </a:t>
                      </a:r>
                      <a:r>
                        <a:rPr kumimoji="0" lang="zh-CN" sz="2000" b="1" i="0" u="none" strike="noStrike" cap="none" normalizeH="0" baseline="0">
                          <a:ln>
                            <a:noFill/>
                          </a:ln>
                          <a:solidFill>
                            <a:srgbClr val="3333FF"/>
                          </a:solidFill>
                          <a:effectLst/>
                          <a:latin typeface="Arial" charset="0"/>
                          <a:ea typeface="宋体" pitchFamily="2" charset="-122"/>
                        </a:rPr>
                        <a:t>晶体管</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Replaced vacuum tube, fast, small, durable, cheap</a:t>
                      </a:r>
                      <a:endParaRPr kumimoji="0" lang="en-US" altLang="zh-CN" sz="2000" b="0" i="0" u="none" strike="noStrike" cap="none" normalizeH="0" baseline="0">
                        <a:ln>
                          <a:noFill/>
                        </a:ln>
                        <a:solidFill>
                          <a:schemeClr val="tx1"/>
                        </a:solidFill>
                        <a:effectLst/>
                        <a:latin typeface="Arial"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596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MM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Magnetic Cores </a:t>
                      </a:r>
                      <a:r>
                        <a:rPr kumimoji="0" lang="zh-CN" sz="2000" b="1" i="0" u="none" strike="noStrike" cap="none" normalizeH="0" baseline="0">
                          <a:ln>
                            <a:noFill/>
                          </a:ln>
                          <a:solidFill>
                            <a:srgbClr val="3333FF"/>
                          </a:solidFill>
                          <a:effectLst/>
                          <a:latin typeface="Arial" charset="0"/>
                          <a:ea typeface="宋体" pitchFamily="2" charset="-122"/>
                        </a:rPr>
                        <a:t>磁芯</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Replaced magnetic drums, information available instantly</a:t>
                      </a:r>
                      <a:endParaRPr kumimoji="0" lang="zh-CN" sz="2000" b="0" i="0" u="none" strike="noStrike" cap="none" normalizeH="0" baseline="0">
                        <a:ln>
                          <a:noFill/>
                        </a:ln>
                        <a:solidFill>
                          <a:schemeClr val="tx1"/>
                        </a:solidFill>
                        <a:effectLst/>
                        <a:latin typeface="Arial"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78">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peripheral devices</a:t>
                      </a:r>
                    </a:p>
                  </a:txBody>
                  <a:tcPr marT="45726" marB="45726"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Input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000" b="0" i="0" u="none" strike="noStrike" cap="none" normalizeH="0" baseline="0">
                        <a:ln>
                          <a:noFill/>
                        </a:ln>
                        <a:solidFill>
                          <a:srgbClr val="3333FF"/>
                        </a:solidFill>
                        <a:effectLst/>
                        <a:latin typeface="Arial" charset="0"/>
                        <a:ea typeface="宋体" pitchFamily="2" charset="-122"/>
                        <a:sym typeface="Wingdings" pitchFamily="2" charset="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400" b="1" i="0" u="none" strike="noStrike" cap="none" normalizeH="0" baseline="0">
                        <a:ln>
                          <a:noFill/>
                        </a:ln>
                        <a:solidFill>
                          <a:srgbClr val="3333FF"/>
                        </a:solidFill>
                        <a:effectLst/>
                        <a:latin typeface="Arial" charset="0"/>
                        <a:ea typeface="宋体" pitchFamily="2" charset="-122"/>
                        <a:sym typeface="Wingdings" pitchFamily="2" charset="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8636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Output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000" b="0" i="0" u="none" strike="noStrike" cap="none" normalizeH="0" baseline="0">
                        <a:ln>
                          <a:noFill/>
                        </a:ln>
                        <a:solidFill>
                          <a:schemeClr val="tx1"/>
                        </a:solidFill>
                        <a:effectLst/>
                        <a:latin typeface="Tahoma" pitchFamily="34"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400" b="0" i="0" u="none" strike="noStrike" cap="none" normalizeH="0" baseline="0">
                        <a:ln>
                          <a:noFill/>
                        </a:ln>
                        <a:solidFill>
                          <a:schemeClr val="tx1"/>
                        </a:solidFill>
                        <a:effectLst/>
                        <a:latin typeface="Tahoma" pitchFamily="34"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84162">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Auxiliary storage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Magnetic Disks </a:t>
                      </a:r>
                      <a:r>
                        <a:rPr kumimoji="0" lang="zh-CN" sz="2000" b="1" i="0" u="none" strike="noStrike" cap="none" normalizeH="0" baseline="0">
                          <a:ln>
                            <a:noFill/>
                          </a:ln>
                          <a:solidFill>
                            <a:srgbClr val="3333FF"/>
                          </a:solidFill>
                          <a:effectLst/>
                          <a:latin typeface="Arial" charset="0"/>
                          <a:ea typeface="宋体" pitchFamily="2" charset="-122"/>
                        </a:rPr>
                        <a:t>磁盘</a:t>
                      </a:r>
                      <a:endParaRPr kumimoji="0" lang="en-US" altLang="zh-CN" sz="2000" b="1" i="0" u="none" strike="noStrike" cap="none" normalizeH="0" baseline="0">
                        <a:ln>
                          <a:noFill/>
                        </a:ln>
                        <a:solidFill>
                          <a:srgbClr val="3333FF"/>
                        </a:solidFill>
                        <a:effectLst/>
                        <a:latin typeface="Arial" charset="0"/>
                        <a:ea typeface="宋体" pitchFamily="2"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rgbClr val="3333FF"/>
                          </a:solidFill>
                          <a:effectLst/>
                          <a:latin typeface="Arial" charset="0"/>
                          <a:ea typeface="宋体" pitchFamily="2" charset="-122"/>
                        </a:rPr>
                        <a:t> -Hard disk</a:t>
                      </a:r>
                      <a:r>
                        <a:rPr kumimoji="0" lang="zh-CN" altLang="en-US" sz="2000" b="1" i="0" u="none" strike="noStrike" cap="none" normalizeH="0" baseline="0">
                          <a:ln>
                            <a:noFill/>
                          </a:ln>
                          <a:solidFill>
                            <a:srgbClr val="3333FF"/>
                          </a:solidFill>
                          <a:effectLst/>
                          <a:latin typeface="Arial" charset="0"/>
                          <a:ea typeface="宋体" pitchFamily="2" charset="-122"/>
                        </a:rPr>
                        <a:t>硬</a:t>
                      </a:r>
                      <a:r>
                        <a:rPr kumimoji="0" lang="en-US" altLang="zh-CN" sz="2000" b="1" i="0" u="none" strike="noStrike" cap="none" normalizeH="0" baseline="0">
                          <a:ln>
                            <a:noFill/>
                          </a:ln>
                          <a:solidFill>
                            <a:srgbClr val="3333FF"/>
                          </a:solidFill>
                          <a:effectLst/>
                          <a:latin typeface="Arial" charset="0"/>
                          <a:ea typeface="宋体" pitchFamily="2" charset="-122"/>
                        </a:rPr>
                        <a:t>[</a:t>
                      </a:r>
                      <a:r>
                        <a:rPr kumimoji="0" lang="zh-CN" altLang="en-US" sz="2000" b="1" i="0" u="none" strike="noStrike" cap="none" normalizeH="0" baseline="0">
                          <a:ln>
                            <a:noFill/>
                          </a:ln>
                          <a:solidFill>
                            <a:srgbClr val="3333FF"/>
                          </a:solidFill>
                          <a:effectLst/>
                          <a:latin typeface="Arial" charset="0"/>
                          <a:ea typeface="宋体" pitchFamily="2" charset="-122"/>
                        </a:rPr>
                        <a:t>磁</a:t>
                      </a:r>
                      <a:r>
                        <a:rPr kumimoji="0" lang="en-US" altLang="zh-CN" sz="2000" b="1" i="0" u="none" strike="noStrike" cap="none" normalizeH="0" baseline="0">
                          <a:ln>
                            <a:noFill/>
                          </a:ln>
                          <a:solidFill>
                            <a:srgbClr val="3333FF"/>
                          </a:solidFill>
                          <a:effectLst/>
                          <a:latin typeface="Arial" charset="0"/>
                          <a:ea typeface="宋体" pitchFamily="2" charset="-122"/>
                        </a:rPr>
                        <a:t>]</a:t>
                      </a:r>
                      <a:r>
                        <a:rPr kumimoji="0" lang="zh-CN" altLang="en-US" sz="2000" b="1" i="0" u="none" strike="noStrike" cap="none" normalizeH="0" baseline="0">
                          <a:ln>
                            <a:noFill/>
                          </a:ln>
                          <a:solidFill>
                            <a:srgbClr val="3333FF"/>
                          </a:solidFill>
                          <a:effectLst/>
                          <a:latin typeface="Arial" charset="0"/>
                          <a:ea typeface="宋体" pitchFamily="2" charset="-122"/>
                        </a:rPr>
                        <a:t>盘</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rgbClr val="3333FF"/>
                          </a:solidFill>
                          <a:effectLst/>
                          <a:latin typeface="Arial" charset="0"/>
                          <a:ea typeface="宋体" pitchFamily="2" charset="-122"/>
                        </a:rPr>
                        <a:t> -F</a:t>
                      </a:r>
                      <a:r>
                        <a:rPr kumimoji="0" lang="en-US" altLang="en-US" sz="2000" b="1" i="0" u="none" strike="noStrike" cap="none" normalizeH="0" baseline="0">
                          <a:ln>
                            <a:noFill/>
                          </a:ln>
                          <a:solidFill>
                            <a:srgbClr val="3333FF"/>
                          </a:solidFill>
                          <a:effectLst/>
                          <a:latin typeface="Arial" charset="0"/>
                          <a:ea typeface="宋体" pitchFamily="2" charset="-122"/>
                        </a:rPr>
                        <a:t>loppy</a:t>
                      </a:r>
                      <a:r>
                        <a:rPr kumimoji="0" lang="en-US" altLang="zh-CN" sz="2000" b="1" i="0" u="none" strike="noStrike" cap="none" normalizeH="0" baseline="0">
                          <a:ln>
                            <a:noFill/>
                          </a:ln>
                          <a:solidFill>
                            <a:srgbClr val="3333FF"/>
                          </a:solidFill>
                          <a:effectLst/>
                          <a:latin typeface="Arial" charset="0"/>
                          <a:ea typeface="宋体" pitchFamily="2" charset="-122"/>
                        </a:rPr>
                        <a:t> disk</a:t>
                      </a:r>
                      <a:r>
                        <a:rPr kumimoji="0" lang="zh-CN" altLang="en-US" sz="2000" b="1" i="0" u="none" strike="noStrike" cap="none" normalizeH="0" baseline="0">
                          <a:ln>
                            <a:noFill/>
                          </a:ln>
                          <a:solidFill>
                            <a:srgbClr val="3333FF"/>
                          </a:solidFill>
                          <a:effectLst/>
                          <a:latin typeface="Arial" charset="0"/>
                          <a:ea typeface="宋体" pitchFamily="2" charset="-122"/>
                        </a:rPr>
                        <a:t>软</a:t>
                      </a:r>
                      <a:r>
                        <a:rPr kumimoji="0" lang="en-US" altLang="zh-CN" sz="2000" b="1" i="0" u="none" strike="noStrike" cap="none" normalizeH="0" baseline="0">
                          <a:ln>
                            <a:noFill/>
                          </a:ln>
                          <a:solidFill>
                            <a:srgbClr val="3333FF"/>
                          </a:solidFill>
                          <a:effectLst/>
                          <a:latin typeface="Arial" charset="0"/>
                          <a:ea typeface="宋体" pitchFamily="2" charset="-122"/>
                        </a:rPr>
                        <a:t>[</a:t>
                      </a:r>
                      <a:r>
                        <a:rPr kumimoji="0" lang="zh-CN" altLang="en-US" sz="2000" b="1" i="0" u="none" strike="noStrike" cap="none" normalizeH="0" baseline="0">
                          <a:ln>
                            <a:noFill/>
                          </a:ln>
                          <a:solidFill>
                            <a:srgbClr val="3333FF"/>
                          </a:solidFill>
                          <a:effectLst/>
                          <a:latin typeface="Arial" charset="0"/>
                          <a:ea typeface="宋体" pitchFamily="2" charset="-122"/>
                        </a:rPr>
                        <a:t>磁</a:t>
                      </a:r>
                      <a:r>
                        <a:rPr kumimoji="0" lang="en-US" altLang="zh-CN" sz="2000" b="1" i="0" u="none" strike="noStrike" cap="none" normalizeH="0" baseline="0">
                          <a:ln>
                            <a:noFill/>
                          </a:ln>
                          <a:solidFill>
                            <a:srgbClr val="3333FF"/>
                          </a:solidFill>
                          <a:effectLst/>
                          <a:latin typeface="Arial" charset="0"/>
                          <a:ea typeface="宋体" pitchFamily="2" charset="-122"/>
                        </a:rPr>
                        <a:t>]</a:t>
                      </a:r>
                      <a:r>
                        <a:rPr kumimoji="0" lang="zh-CN" altLang="en-US" sz="2000" b="1" i="0" u="none" strike="noStrike" cap="none" normalizeH="0" baseline="0">
                          <a:ln>
                            <a:noFill/>
                          </a:ln>
                          <a:solidFill>
                            <a:srgbClr val="3333FF"/>
                          </a:solidFill>
                          <a:effectLst/>
                          <a:latin typeface="Arial" charset="0"/>
                          <a:ea typeface="宋体" pitchFamily="2" charset="-122"/>
                        </a:rPr>
                        <a:t>盘</a:t>
                      </a:r>
                      <a:endParaRPr kumimoji="0" lang="zh-CN" sz="2000" b="1" i="0" u="none" strike="noStrike" cap="none" normalizeH="0" baseline="0">
                        <a:ln>
                          <a:noFill/>
                        </a:ln>
                        <a:solidFill>
                          <a:srgbClr val="3333FF"/>
                        </a:solidFill>
                        <a:effectLst/>
                        <a:latin typeface="Arial"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宋体" pitchFamily="2" charset="-122"/>
                        </a:rPr>
                        <a:t>Replaced magnetic tape, data can be accessed directly</a:t>
                      </a:r>
                      <a:endParaRPr kumimoji="0" lang="zh-CN" sz="2000" b="0" i="0" u="none" strike="noStrike" cap="none" normalizeH="0" baseline="0" dirty="0">
                        <a:ln>
                          <a:noFill/>
                        </a:ln>
                        <a:solidFill>
                          <a:schemeClr val="tx1"/>
                        </a:solidFill>
                        <a:effectLst/>
                        <a:latin typeface="Arial" charset="0"/>
                        <a:ea typeface="宋体" pitchFamily="2" charset="-122"/>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0995" name="Rectangle 35">
            <a:extLst>
              <a:ext uri="{FF2B5EF4-FFF2-40B4-BE49-F238E27FC236}">
                <a16:creationId xmlns:a16="http://schemas.microsoft.com/office/drawing/2014/main" id="{47B014FD-980E-4DA1-9C7E-1BB028C50B48}"/>
              </a:ext>
            </a:extLst>
          </p:cNvPr>
          <p:cNvSpPr>
            <a:spLocks noChangeArrowheads="1"/>
          </p:cNvSpPr>
          <p:nvPr/>
        </p:nvSpPr>
        <p:spPr bwMode="auto">
          <a:xfrm>
            <a:off x="5741988" y="14747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spcBef>
                <a:spcPct val="30000"/>
              </a:spcBef>
            </a:pPr>
            <a:endParaRPr lang="zh-CN" altLang="en-US" sz="1800" b="0">
              <a:solidFill>
                <a:schemeClr val="tx1"/>
              </a:solidFill>
            </a:endParaRPr>
          </a:p>
        </p:txBody>
      </p:sp>
      <p:pic>
        <p:nvPicPr>
          <p:cNvPr id="40996" name="Picture 1" descr="76466_01_0006P.jpg">
            <a:extLst>
              <a:ext uri="{FF2B5EF4-FFF2-40B4-BE49-F238E27FC236}">
                <a16:creationId xmlns:a16="http://schemas.microsoft.com/office/drawing/2014/main" id="{97DD1509-3F14-4F7D-99C6-2475BDA8DB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213100"/>
            <a:ext cx="2592387"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13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E123BCB-62F6-42C9-8644-E9F9ED273D8E}"/>
              </a:ext>
            </a:extLst>
          </p:cNvPr>
          <p:cNvSpPr>
            <a:spLocks noGrp="1" noChangeArrowheads="1"/>
          </p:cNvSpPr>
          <p:nvPr>
            <p:ph type="title"/>
          </p:nvPr>
        </p:nvSpPr>
        <p:spPr>
          <a:xfrm>
            <a:off x="468313" y="188913"/>
            <a:ext cx="7886700" cy="1325562"/>
          </a:xfrm>
        </p:spPr>
        <p:txBody>
          <a:bodyPr/>
          <a:lstStyle/>
          <a:p>
            <a:pPr eaLnBrk="1" hangingPunct="1"/>
            <a:r>
              <a:rPr lang="en-US" altLang="zh-CN" sz="3200"/>
              <a:t>Third Generation Hardware(1965-1971)</a:t>
            </a:r>
          </a:p>
        </p:txBody>
      </p:sp>
      <p:sp>
        <p:nvSpPr>
          <p:cNvPr id="43011" name="灯片编号占位符 4">
            <a:extLst>
              <a:ext uri="{FF2B5EF4-FFF2-40B4-BE49-F238E27FC236}">
                <a16:creationId xmlns:a16="http://schemas.microsoft.com/office/drawing/2014/main" id="{1928F057-07CF-4E38-8E29-1398F481DE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24E041D2-5AF1-4F4C-BFBB-73BF8F9AF7C7}" type="slidenum">
              <a:rPr lang="zh-CN" altLang="en-US" sz="1400" smtClean="0">
                <a:solidFill>
                  <a:srgbClr val="C0C0C0"/>
                </a:solidFill>
              </a:rPr>
              <a:pPr/>
              <a:t>44</a:t>
            </a:fld>
            <a:r>
              <a:rPr lang="en-US" altLang="zh-CN" sz="1400">
                <a:solidFill>
                  <a:srgbClr val="C0C0C0"/>
                </a:solidFill>
              </a:rPr>
              <a:t>/60</a:t>
            </a:r>
          </a:p>
        </p:txBody>
      </p:sp>
      <p:graphicFrame>
        <p:nvGraphicFramePr>
          <p:cNvPr id="29741" name="Group 45">
            <a:extLst>
              <a:ext uri="{FF2B5EF4-FFF2-40B4-BE49-F238E27FC236}">
                <a16:creationId xmlns:a16="http://schemas.microsoft.com/office/drawing/2014/main" id="{39E8BF8B-6170-4253-9E14-A20801D01546}"/>
              </a:ext>
            </a:extLst>
          </p:cNvPr>
          <p:cNvGraphicFramePr>
            <a:graphicFrameLocks noGrp="1"/>
          </p:cNvGraphicFramePr>
          <p:nvPr/>
        </p:nvGraphicFramePr>
        <p:xfrm>
          <a:off x="304800" y="1268413"/>
          <a:ext cx="8610600" cy="5275263"/>
        </p:xfrm>
        <a:graphic>
          <a:graphicData uri="http://schemas.openxmlformats.org/drawingml/2006/table">
            <a:tbl>
              <a:tblPr/>
              <a:tblGrid>
                <a:gridCol w="695325">
                  <a:extLst>
                    <a:ext uri="{9D8B030D-6E8A-4147-A177-3AD203B41FA5}">
                      <a16:colId xmlns:a16="http://schemas.microsoft.com/office/drawing/2014/main" val="20000"/>
                    </a:ext>
                  </a:extLst>
                </a:gridCol>
                <a:gridCol w="1666875">
                  <a:extLst>
                    <a:ext uri="{9D8B030D-6E8A-4147-A177-3AD203B41FA5}">
                      <a16:colId xmlns:a16="http://schemas.microsoft.com/office/drawing/2014/main" val="20001"/>
                    </a:ext>
                  </a:extLst>
                </a:gridCol>
                <a:gridCol w="2049463">
                  <a:extLst>
                    <a:ext uri="{9D8B030D-6E8A-4147-A177-3AD203B41FA5}">
                      <a16:colId xmlns:a16="http://schemas.microsoft.com/office/drawing/2014/main" val="20002"/>
                    </a:ext>
                  </a:extLst>
                </a:gridCol>
                <a:gridCol w="4198937">
                  <a:extLst>
                    <a:ext uri="{9D8B030D-6E8A-4147-A177-3AD203B41FA5}">
                      <a16:colId xmlns:a16="http://schemas.microsoft.com/office/drawing/2014/main" val="20003"/>
                    </a:ext>
                  </a:extLst>
                </a:gridCol>
              </a:tblGrid>
              <a:tr h="1309688">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Computer</a:t>
                      </a:r>
                    </a:p>
                  </a:txBody>
                  <a:tcPr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CPU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Integrated Circuits </a:t>
                      </a:r>
                      <a:r>
                        <a:rPr kumimoji="0" lang="en-US" altLang="zh-CN" sz="2000" b="1" i="0" u="none" strike="noStrike" cap="none" normalizeH="0" baseline="0">
                          <a:ln>
                            <a:noFill/>
                          </a:ln>
                          <a:solidFill>
                            <a:srgbClr val="3333FF"/>
                          </a:solidFill>
                          <a:effectLst/>
                          <a:latin typeface="Arial" charset="0"/>
                          <a:ea typeface="宋体" pitchFamily="2" charset="-122"/>
                        </a:rPr>
                        <a:t>(ICs)</a:t>
                      </a:r>
                      <a:r>
                        <a:rPr kumimoji="0" lang="en-US" sz="2000" b="1" i="0" u="none" strike="noStrike" cap="none" normalizeH="0" baseline="0">
                          <a:ln>
                            <a:noFill/>
                          </a:ln>
                          <a:solidFill>
                            <a:srgbClr val="3333FF"/>
                          </a:solidFill>
                          <a:effectLst/>
                          <a:latin typeface="Arial" charset="0"/>
                          <a:ea typeface="宋体" pitchFamily="2" charset="-122"/>
                        </a:rPr>
                        <a:t> </a:t>
                      </a:r>
                      <a:endParaRPr kumimoji="0" lang="en-US" altLang="zh-CN" sz="2000" b="1" i="0" u="none" strike="noStrike" cap="none" normalizeH="0" baseline="0">
                        <a:ln>
                          <a:noFill/>
                        </a:ln>
                        <a:solidFill>
                          <a:srgbClr val="3333FF"/>
                        </a:solidFill>
                        <a:effectLst/>
                        <a:latin typeface="Arial" charset="0"/>
                        <a:ea typeface="宋体" pitchFamily="2"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sz="2000" b="1" i="0" u="none" strike="noStrike" cap="none" normalizeH="0" baseline="0">
                          <a:ln>
                            <a:noFill/>
                          </a:ln>
                          <a:solidFill>
                            <a:srgbClr val="3333FF"/>
                          </a:solidFill>
                          <a:effectLst/>
                          <a:latin typeface="Arial" charset="0"/>
                          <a:ea typeface="宋体" pitchFamily="2" charset="-122"/>
                        </a:rPr>
                        <a:t>集成电路</a:t>
                      </a:r>
                      <a:endParaRPr kumimoji="0" lang="zh-CN" altLang="en-US" sz="2000" b="1" i="0" u="none" strike="noStrike" cap="none" normalizeH="0" baseline="0">
                        <a:ln>
                          <a:noFill/>
                        </a:ln>
                        <a:solidFill>
                          <a:srgbClr val="3333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Replaced circuit boards, smaller, cheaper, faster, more reliable.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hlink"/>
                          </a:solidFill>
                          <a:effectLst/>
                          <a:latin typeface="Arial" charset="0"/>
                          <a:ea typeface="宋体" pitchFamily="2" charset="-122"/>
                        </a:rPr>
                        <a:t>Extended:</a:t>
                      </a:r>
                      <a:r>
                        <a:rPr kumimoji="0" lang="en-US" sz="2000" b="0" i="0" u="none" strike="noStrike" cap="none" normalizeH="0" baseline="0">
                          <a:ln>
                            <a:noFill/>
                          </a:ln>
                          <a:solidFill>
                            <a:schemeClr val="hlink"/>
                          </a:solidFill>
                          <a:effectLst/>
                          <a:latin typeface="Arial" charset="0"/>
                          <a:ea typeface="宋体" pitchFamily="2" charset="-122"/>
                          <a:hlinkClick r:id="" action="ppaction://noaction"/>
                        </a:rPr>
                        <a:t>Moore’s Law</a:t>
                      </a:r>
                      <a:endParaRPr kumimoji="0" lang="zh-CN" sz="2000" b="0" i="0" u="none" strike="noStrike" cap="none" normalizeH="0" baseline="0">
                        <a:ln>
                          <a:noFill/>
                        </a:ln>
                        <a:solidFill>
                          <a:schemeClr val="hlink"/>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MM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Transistors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sz="2000" b="1" i="0" u="none" strike="noStrike" cap="none" normalizeH="0" baseline="0">
                          <a:ln>
                            <a:noFill/>
                          </a:ln>
                          <a:solidFill>
                            <a:srgbClr val="3333FF"/>
                          </a:solidFill>
                          <a:effectLst/>
                          <a:latin typeface="Arial" charset="0"/>
                          <a:ea typeface="宋体" pitchFamily="2" charset="-122"/>
                        </a:rPr>
                        <a:t>晶体管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Now used for memory construction</a:t>
                      </a:r>
                      <a:endParaRPr kumimoji="0" lang="en-US" altLang="zh-CN" sz="2000" b="0" i="0" u="none" strike="noStrike" cap="none" normalizeH="0" baseline="0">
                        <a:ln>
                          <a:noFill/>
                        </a:ln>
                        <a:solidFill>
                          <a:schemeClr val="tx1"/>
                        </a:solidFill>
                        <a:effectLst/>
                        <a:latin typeface="Arial" charset="0"/>
                        <a:ea typeface="宋体" pitchFamily="2" charset="-122"/>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0" i="0" u="none" strike="noStrike" cap="none" normalizeH="0" baseline="0">
                          <a:ln>
                            <a:noFill/>
                          </a:ln>
                          <a:solidFill>
                            <a:schemeClr val="tx1"/>
                          </a:solidFill>
                          <a:effectLst/>
                          <a:latin typeface="Arial" charset="0"/>
                          <a:ea typeface="宋体" pitchFamily="2" charset="-122"/>
                        </a:rPr>
                        <a:t>Volatile, information goes away when power is off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4250">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000" b="1" i="0" u="none" strike="noStrike" cap="none" normalizeH="0" baseline="0">
                          <a:ln>
                            <a:noFill/>
                          </a:ln>
                          <a:solidFill>
                            <a:schemeClr val="tx1"/>
                          </a:solidFill>
                          <a:effectLst/>
                          <a:latin typeface="Tahoma" pitchFamily="34" charset="0"/>
                          <a:ea typeface="宋体" pitchFamily="2" charset="-122"/>
                        </a:rPr>
                        <a:t>peripheral devices</a:t>
                      </a:r>
                    </a:p>
                  </a:txBody>
                  <a:tcPr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Input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a:ln>
                            <a:noFill/>
                          </a:ln>
                          <a:solidFill>
                            <a:srgbClr val="3333FF"/>
                          </a:solidFill>
                          <a:effectLst/>
                          <a:latin typeface="Arial" charset="0"/>
                          <a:ea typeface="宋体" pitchFamily="2" charset="-122"/>
                        </a:rPr>
                        <a:t>Terminal</a:t>
                      </a:r>
                      <a:r>
                        <a:rPr kumimoji="0" lang="en-US" sz="2000" b="0" i="0" u="none" strike="noStrike" cap="none" normalizeH="0" baseline="0">
                          <a:ln>
                            <a:noFill/>
                          </a:ln>
                          <a:solidFill>
                            <a:srgbClr val="3333FF"/>
                          </a:solidFill>
                          <a:effectLst/>
                          <a:latin typeface="Arial" charset="0"/>
                          <a:ea typeface="宋体" pitchFamily="2" charset="-122"/>
                        </a:rPr>
                        <a:t>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zh-CN" sz="2000" b="1" i="0" u="none" strike="noStrike" cap="none" normalizeH="0" baseline="0">
                          <a:ln>
                            <a:noFill/>
                          </a:ln>
                          <a:solidFill>
                            <a:srgbClr val="3333FF"/>
                          </a:solidFill>
                          <a:effectLst/>
                          <a:latin typeface="Arial" charset="0"/>
                          <a:ea typeface="宋体" pitchFamily="2" charset="-122"/>
                        </a:rPr>
                        <a:t>终端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a  keyboard, offering users direct access to the computer</a:t>
                      </a:r>
                      <a:endParaRPr kumimoji="0" lang="zh-CN" sz="2000" b="0" i="0" u="none" strike="noStrike" cap="none" normalizeH="0" baseline="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312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Arial" charset="0"/>
                          <a:ea typeface="宋体" pitchFamily="2" charset="-122"/>
                        </a:rPr>
                        <a:t>a screen, providing users immediate response</a:t>
                      </a:r>
                      <a:endParaRPr kumimoji="0" lang="zh-CN" sz="2400" b="0" i="0" u="none" strike="noStrike" cap="none" normalizeH="0" baseline="0">
                        <a:ln>
                          <a:noFill/>
                        </a:ln>
                        <a:solidFill>
                          <a:schemeClr val="tx1"/>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14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zh-CN" sz="2400" b="0" i="0" u="none" strike="noStrike" cap="none" normalizeH="0" baseline="0">
                          <a:ln>
                            <a:noFill/>
                          </a:ln>
                          <a:solidFill>
                            <a:schemeClr val="tx1"/>
                          </a:solidFill>
                          <a:effectLst/>
                          <a:latin typeface="Tahoma" pitchFamily="34" charset="0"/>
                          <a:ea typeface="宋体" pitchFamily="2" charset="-122"/>
                        </a:rPr>
                        <a:t>Auxiliary storage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zh-CN" altLang="en-US" sz="2000" b="1" i="0" u="none" strike="noStrike" cap="none" normalizeH="0" baseline="0">
                        <a:ln>
                          <a:noFill/>
                        </a:ln>
                        <a:solidFill>
                          <a:srgbClr val="3333FF"/>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8166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5930A59-EDBC-4962-B2B5-5B44F6A87B8F}"/>
              </a:ext>
            </a:extLst>
          </p:cNvPr>
          <p:cNvSpPr>
            <a:spLocks noGrp="1" noChangeArrowheads="1"/>
          </p:cNvSpPr>
          <p:nvPr>
            <p:ph type="title"/>
          </p:nvPr>
        </p:nvSpPr>
        <p:spPr>
          <a:xfrm>
            <a:off x="395288" y="142875"/>
            <a:ext cx="7886700" cy="1325563"/>
          </a:xfrm>
        </p:spPr>
        <p:txBody>
          <a:bodyPr/>
          <a:lstStyle/>
          <a:p>
            <a:pPr eaLnBrk="1" hangingPunct="1"/>
            <a:r>
              <a:rPr lang="en-US" altLang="zh-CN" sz="3600"/>
              <a:t>Fourth Generation Hardware (1971-?)</a:t>
            </a:r>
            <a:endParaRPr lang="zh-CN" altLang="en-US" sz="3600"/>
          </a:p>
        </p:txBody>
      </p:sp>
      <p:sp>
        <p:nvSpPr>
          <p:cNvPr id="45059" name="Rectangle 3">
            <a:extLst>
              <a:ext uri="{FF2B5EF4-FFF2-40B4-BE49-F238E27FC236}">
                <a16:creationId xmlns:a16="http://schemas.microsoft.com/office/drawing/2014/main" id="{B90C41EE-B09B-47D8-BF78-4BBE31888A0F}"/>
              </a:ext>
            </a:extLst>
          </p:cNvPr>
          <p:cNvSpPr>
            <a:spLocks noGrp="1" noChangeArrowheads="1"/>
          </p:cNvSpPr>
          <p:nvPr>
            <p:ph idx="1"/>
          </p:nvPr>
        </p:nvSpPr>
        <p:spPr>
          <a:xfrm>
            <a:off x="179388" y="1439863"/>
            <a:ext cx="8964612" cy="5445125"/>
          </a:xfrm>
        </p:spPr>
        <p:txBody>
          <a:bodyPr/>
          <a:lstStyle/>
          <a:p>
            <a:pPr eaLnBrk="1" hangingPunct="1"/>
            <a:r>
              <a:rPr lang="en-US" altLang="zh-CN" sz="3200">
                <a:solidFill>
                  <a:srgbClr val="3333FF"/>
                </a:solidFill>
              </a:rPr>
              <a:t>Large-scale Integration (LSI) </a:t>
            </a:r>
            <a:r>
              <a:rPr lang="zh-CN" altLang="zh-CN" sz="3200">
                <a:solidFill>
                  <a:srgbClr val="3333FF"/>
                </a:solidFill>
              </a:rPr>
              <a:t>大规模集成</a:t>
            </a:r>
            <a:endParaRPr lang="en-US" altLang="zh-CN" sz="3200">
              <a:solidFill>
                <a:srgbClr val="3333FF"/>
              </a:solidFill>
            </a:endParaRPr>
          </a:p>
          <a:p>
            <a:pPr eaLnBrk="1" hangingPunct="1">
              <a:buFont typeface="Wingdings" panose="05000000000000000000" pitchFamily="2" charset="2"/>
              <a:buNone/>
            </a:pPr>
            <a:r>
              <a:rPr lang="en-US" altLang="zh-CN" sz="2400"/>
              <a:t>   </a:t>
            </a:r>
            <a:r>
              <a:rPr lang="en-US" altLang="zh-CN"/>
              <a:t>Great advances in chip </a:t>
            </a:r>
            <a:r>
              <a:rPr lang="zh-CN" altLang="zh-CN"/>
              <a:t>芯片</a:t>
            </a:r>
            <a:r>
              <a:rPr lang="en-US" altLang="zh-CN"/>
              <a:t> technology</a:t>
            </a:r>
          </a:p>
          <a:p>
            <a:pPr lvl="1" eaLnBrk="1" hangingPunct="1"/>
            <a:r>
              <a:rPr lang="en-US" altLang="zh-CN"/>
              <a:t>Microcomputer 微型</a:t>
            </a:r>
            <a:r>
              <a:rPr lang="zh-CN" altLang="en-US"/>
              <a:t>计算机</a:t>
            </a:r>
            <a:endParaRPr lang="en-US" altLang="zh-CN"/>
          </a:p>
          <a:p>
            <a:pPr lvl="1" eaLnBrk="1" hangingPunct="1"/>
            <a:r>
              <a:rPr lang="en-US" altLang="zh-CN" sz="3200">
                <a:solidFill>
                  <a:srgbClr val="3333FF"/>
                </a:solidFill>
              </a:rPr>
              <a:t>PCs, the Commercial Market, Workstations</a:t>
            </a:r>
            <a:endParaRPr lang="en-US" altLang="zh-CN" sz="3200"/>
          </a:p>
          <a:p>
            <a:pPr lvl="2" eaLnBrk="1" hangingPunct="1">
              <a:lnSpc>
                <a:spcPct val="110000"/>
              </a:lnSpc>
            </a:pPr>
            <a:r>
              <a:rPr lang="en-US" altLang="zh-CN" sz="2800"/>
              <a:t>Personal Computer (PC) </a:t>
            </a:r>
            <a:r>
              <a:rPr lang="zh-CN" altLang="en-US" sz="2800"/>
              <a:t>个人计算机</a:t>
            </a:r>
          </a:p>
          <a:p>
            <a:pPr lvl="3" eaLnBrk="1" hangingPunct="1">
              <a:lnSpc>
                <a:spcPct val="110000"/>
              </a:lnSpc>
            </a:pPr>
            <a:r>
              <a:rPr lang="en-US" altLang="zh-CN" sz="2400"/>
              <a:t>IBM PC, IBM compatible machines </a:t>
            </a:r>
            <a:r>
              <a:rPr lang="zh-CN" altLang="en-US" sz="2400"/>
              <a:t>兼容机</a:t>
            </a:r>
            <a:endParaRPr lang="en-US" altLang="zh-CN" sz="2400"/>
          </a:p>
          <a:p>
            <a:pPr lvl="3" eaLnBrk="1" hangingPunct="1">
              <a:lnSpc>
                <a:spcPct val="110000"/>
              </a:lnSpc>
            </a:pPr>
            <a:r>
              <a:rPr lang="en-US" altLang="zh-CN" sz="2400"/>
              <a:t>Apple Macintosh Microcomputers</a:t>
            </a:r>
          </a:p>
          <a:p>
            <a:pPr lvl="2" eaLnBrk="1" hangingPunct="1">
              <a:lnSpc>
                <a:spcPct val="110000"/>
              </a:lnSpc>
            </a:pPr>
            <a:r>
              <a:rPr lang="en-US" altLang="zh-CN" sz="2800"/>
              <a:t>Workstations </a:t>
            </a:r>
            <a:r>
              <a:rPr lang="zh-CN" altLang="zh-CN" sz="2800"/>
              <a:t>工作站</a:t>
            </a:r>
            <a:r>
              <a:rPr lang="en-US" altLang="zh-CN" sz="2800"/>
              <a:t> emerged.</a:t>
            </a:r>
          </a:p>
          <a:p>
            <a:pPr lvl="2" eaLnBrk="1" hangingPunct="1">
              <a:lnSpc>
                <a:spcPct val="110000"/>
              </a:lnSpc>
            </a:pPr>
            <a:r>
              <a:rPr lang="en-US" altLang="zh-CN" sz="2600"/>
              <a:t>New companies emerge: Apple, Sun, Dell …</a:t>
            </a:r>
            <a:endParaRPr lang="en-US" altLang="zh-CN" sz="2800">
              <a:solidFill>
                <a:srgbClr val="3333FF"/>
              </a:solidFill>
            </a:endParaRPr>
          </a:p>
          <a:p>
            <a:pPr eaLnBrk="1" hangingPunct="1"/>
            <a:r>
              <a:rPr lang="en-US" altLang="zh-CN" sz="2800">
                <a:solidFill>
                  <a:srgbClr val="3333FF"/>
                </a:solidFill>
              </a:rPr>
              <a:t>Laptops, Tablet Computers, and Smart Phones</a:t>
            </a:r>
          </a:p>
          <a:p>
            <a:pPr lvl="1" eaLnBrk="1" hangingPunct="1"/>
            <a:r>
              <a:rPr lang="en-US" altLang="zh-CN" sz="2400"/>
              <a:t>Everyone has his/her own portable computer</a:t>
            </a:r>
          </a:p>
          <a:p>
            <a:pPr lvl="2" eaLnBrk="1" hangingPunct="1">
              <a:lnSpc>
                <a:spcPct val="110000"/>
              </a:lnSpc>
            </a:pPr>
            <a:endParaRPr lang="en-US" altLang="zh-CN" sz="2800"/>
          </a:p>
        </p:txBody>
      </p:sp>
      <p:sp>
        <p:nvSpPr>
          <p:cNvPr id="45060" name="灯片编号占位符 5">
            <a:extLst>
              <a:ext uri="{FF2B5EF4-FFF2-40B4-BE49-F238E27FC236}">
                <a16:creationId xmlns:a16="http://schemas.microsoft.com/office/drawing/2014/main" id="{55368FFE-3605-42DD-9E1A-FC51EAED8E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176853AD-90A5-4586-A818-4BC1EBE67026}" type="slidenum">
              <a:rPr lang="zh-CN" altLang="en-US" sz="1400" smtClean="0">
                <a:solidFill>
                  <a:srgbClr val="C0C0C0"/>
                </a:solidFill>
              </a:rPr>
              <a:pPr/>
              <a:t>45</a:t>
            </a:fld>
            <a:r>
              <a:rPr lang="en-US" altLang="zh-CN" sz="1400">
                <a:solidFill>
                  <a:srgbClr val="C0C0C0"/>
                </a:solidFill>
              </a:rPr>
              <a:t>/60</a:t>
            </a:r>
          </a:p>
        </p:txBody>
      </p:sp>
    </p:spTree>
    <p:extLst>
      <p:ext uri="{BB962C8B-B14F-4D97-AF65-F5344CB8AC3E}">
        <p14:creationId xmlns:p14="http://schemas.microsoft.com/office/powerpoint/2010/main" val="2907190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B8B82F-4629-4CC6-B498-51FEC63C0C37}"/>
              </a:ext>
            </a:extLst>
          </p:cNvPr>
          <p:cNvSpPr>
            <a:spLocks noGrp="1" noChangeArrowheads="1"/>
          </p:cNvSpPr>
          <p:nvPr>
            <p:ph type="title"/>
          </p:nvPr>
        </p:nvSpPr>
        <p:spPr>
          <a:xfrm>
            <a:off x="468313" y="192088"/>
            <a:ext cx="7886700" cy="1325562"/>
          </a:xfrm>
        </p:spPr>
        <p:txBody>
          <a:bodyPr/>
          <a:lstStyle/>
          <a:p>
            <a:pPr eaLnBrk="1" hangingPunct="1"/>
            <a:r>
              <a:rPr lang="en-US" altLang="zh-CN" sz="3600"/>
              <a:t>Parallel Computing and Networking</a:t>
            </a:r>
            <a:endParaRPr lang="zh-CN" altLang="en-US" sz="3600"/>
          </a:p>
        </p:txBody>
      </p:sp>
      <p:sp>
        <p:nvSpPr>
          <p:cNvPr id="38916" name="Rectangle 3">
            <a:extLst>
              <a:ext uri="{FF2B5EF4-FFF2-40B4-BE49-F238E27FC236}">
                <a16:creationId xmlns:a16="http://schemas.microsoft.com/office/drawing/2014/main" id="{1098AE39-677C-4A17-AB39-5830F1C447DD}"/>
              </a:ext>
            </a:extLst>
          </p:cNvPr>
          <p:cNvSpPr>
            <a:spLocks noGrp="1" noChangeArrowheads="1"/>
          </p:cNvSpPr>
          <p:nvPr>
            <p:ph idx="1"/>
          </p:nvPr>
        </p:nvSpPr>
        <p:spPr>
          <a:xfrm>
            <a:off x="179388" y="1268413"/>
            <a:ext cx="8820150" cy="5453062"/>
          </a:xfrm>
        </p:spPr>
        <p:txBody>
          <a:bodyPr rtlCol="0">
            <a:normAutofit lnSpcReduction="10000"/>
          </a:bodyPr>
          <a:lstStyle/>
          <a:p>
            <a:pPr eaLnBrk="1" fontAlgn="auto" hangingPunct="1">
              <a:spcAft>
                <a:spcPts val="0"/>
              </a:spcAft>
              <a:defRPr/>
            </a:pPr>
            <a:r>
              <a:rPr lang="en-US" altLang="zh-CN" sz="3200" dirty="0">
                <a:solidFill>
                  <a:srgbClr val="3333FF"/>
                </a:solidFill>
              </a:rPr>
              <a:t>Parallel Computing </a:t>
            </a:r>
            <a:r>
              <a:rPr lang="zh-CN" altLang="zh-CN" sz="3200" dirty="0">
                <a:solidFill>
                  <a:srgbClr val="3333FF"/>
                </a:solidFill>
              </a:rPr>
              <a:t>并行计算</a:t>
            </a:r>
            <a:endParaRPr lang="en-US" altLang="zh-CN" sz="3200" dirty="0"/>
          </a:p>
          <a:p>
            <a:pPr lvl="1" eaLnBrk="1" fontAlgn="auto" hangingPunct="1">
              <a:spcAft>
                <a:spcPts val="0"/>
              </a:spcAft>
              <a:defRPr/>
            </a:pPr>
            <a:r>
              <a:rPr lang="en-US" altLang="zh-CN" sz="2400" b="1" dirty="0"/>
              <a:t>Computers rely on interconnected central processing units (CPU) that increase processing speed.  </a:t>
            </a:r>
          </a:p>
          <a:p>
            <a:pPr lvl="1" eaLnBrk="1" fontAlgn="auto" hangingPunct="1">
              <a:spcAft>
                <a:spcPts val="0"/>
              </a:spcAft>
              <a:defRPr/>
            </a:pPr>
            <a:r>
              <a:rPr lang="en-US" altLang="zh-CN" sz="2400" b="1" dirty="0"/>
              <a:t>Each central processor has its own local memory</a:t>
            </a:r>
          </a:p>
          <a:p>
            <a:pPr eaLnBrk="1" fontAlgn="auto" hangingPunct="1">
              <a:spcAft>
                <a:spcPts val="0"/>
              </a:spcAft>
              <a:defRPr/>
            </a:pPr>
            <a:r>
              <a:rPr lang="en-US" altLang="zh-CN" sz="3200" dirty="0">
                <a:solidFill>
                  <a:srgbClr val="3333FF"/>
                </a:solidFill>
              </a:rPr>
              <a:t>Networking </a:t>
            </a:r>
            <a:r>
              <a:rPr lang="zh-CN" altLang="zh-CN" sz="3200" dirty="0">
                <a:solidFill>
                  <a:srgbClr val="3333FF"/>
                </a:solidFill>
              </a:rPr>
              <a:t>联网</a:t>
            </a:r>
            <a:endParaRPr lang="en-US" altLang="zh-CN" sz="3200" dirty="0"/>
          </a:p>
          <a:p>
            <a:pPr lvl="1" eaLnBrk="1" fontAlgn="auto" hangingPunct="1">
              <a:spcAft>
                <a:spcPts val="0"/>
              </a:spcAft>
              <a:defRPr/>
            </a:pPr>
            <a:r>
              <a:rPr lang="en-US" altLang="zh-CN" sz="2100" dirty="0">
                <a:latin typeface="Arial" charset="0"/>
                <a:ea typeface="ＭＳ Ｐゴシック" charset="0"/>
              </a:rPr>
              <a:t>Ethernet </a:t>
            </a:r>
            <a:r>
              <a:rPr lang="en-US" altLang="zh-CN" sz="2100" dirty="0"/>
              <a:t> (</a:t>
            </a:r>
            <a:r>
              <a:rPr lang="zh-CN" altLang="en-US" sz="2100" dirty="0"/>
              <a:t>以太网</a:t>
            </a:r>
            <a:r>
              <a:rPr lang="en-US" altLang="zh-CN" sz="2100" dirty="0"/>
              <a:t>) </a:t>
            </a:r>
            <a:r>
              <a:rPr lang="en-US" altLang="zh-CN" sz="2100" dirty="0">
                <a:latin typeface="Arial" charset="0"/>
                <a:ea typeface="ＭＳ Ｐゴシック" charset="0"/>
              </a:rPr>
              <a:t>connects small computers to share resources  </a:t>
            </a:r>
          </a:p>
          <a:p>
            <a:pPr lvl="1" eaLnBrk="1" fontAlgn="auto" hangingPunct="1">
              <a:spcAft>
                <a:spcPts val="0"/>
              </a:spcAft>
              <a:defRPr/>
            </a:pPr>
            <a:r>
              <a:rPr lang="en-US" altLang="zh-CN" sz="2100" dirty="0">
                <a:latin typeface="Arial" charset="0"/>
                <a:ea typeface="ＭＳ Ｐゴシック" charset="0"/>
              </a:rPr>
              <a:t>File servers </a:t>
            </a:r>
            <a:r>
              <a:rPr lang="en-US" altLang="zh-CN" sz="2100" dirty="0"/>
              <a:t>(</a:t>
            </a:r>
            <a:r>
              <a:rPr lang="zh-CN" altLang="zh-CN" sz="2100" dirty="0"/>
              <a:t>文件服务器</a:t>
            </a:r>
            <a:r>
              <a:rPr lang="en-US" altLang="zh-CN" sz="2100" dirty="0"/>
              <a:t>) </a:t>
            </a:r>
            <a:r>
              <a:rPr lang="en-US" altLang="zh-CN" sz="2100" dirty="0">
                <a:latin typeface="Arial" charset="0"/>
                <a:ea typeface="ＭＳ Ｐゴシック" charset="0"/>
              </a:rPr>
              <a:t>connect PCs in the late 1980s</a:t>
            </a:r>
            <a:endParaRPr lang="en-US" altLang="zh-CN" sz="2400" dirty="0"/>
          </a:p>
          <a:p>
            <a:pPr eaLnBrk="1" fontAlgn="auto" hangingPunct="1">
              <a:spcAft>
                <a:spcPts val="0"/>
              </a:spcAft>
              <a:defRPr/>
            </a:pPr>
            <a:r>
              <a:rPr lang="en-US" altLang="zh-CN" sz="3200" dirty="0">
                <a:solidFill>
                  <a:srgbClr val="3333FF"/>
                </a:solidFill>
                <a:latin typeface="Arial" charset="0"/>
                <a:ea typeface="ＭＳ Ｐゴシック" charset="0"/>
              </a:rPr>
              <a:t>ARPANET and LANs </a:t>
            </a:r>
            <a:r>
              <a:rPr lang="en-US" altLang="zh-CN" sz="3200" dirty="0">
                <a:solidFill>
                  <a:srgbClr val="3333FF"/>
                </a:solidFill>
                <a:latin typeface="Arial" charset="0"/>
                <a:ea typeface="ＭＳ Ｐゴシック" charset="0"/>
                <a:sym typeface="Wingdings" charset="0"/>
              </a:rPr>
              <a:t> Internet</a:t>
            </a:r>
            <a:endParaRPr lang="en-US" altLang="zh-CN" sz="3200" dirty="0">
              <a:solidFill>
                <a:srgbClr val="3333FF"/>
              </a:solidFill>
              <a:sym typeface="Wingdings" panose="05000000000000000000" pitchFamily="2" charset="2"/>
            </a:endParaRPr>
          </a:p>
          <a:p>
            <a:pPr lvl="1" eaLnBrk="1" fontAlgn="auto" hangingPunct="1">
              <a:spcAft>
                <a:spcPts val="0"/>
              </a:spcAft>
              <a:defRPr/>
            </a:pPr>
            <a:r>
              <a:rPr lang="en-US" altLang="zh-CN" sz="2000" dirty="0"/>
              <a:t>ARPANET</a:t>
            </a:r>
          </a:p>
          <a:p>
            <a:pPr lvl="1" eaLnBrk="1" fontAlgn="auto" hangingPunct="1">
              <a:spcAft>
                <a:spcPts val="0"/>
              </a:spcAft>
              <a:defRPr/>
            </a:pPr>
            <a:r>
              <a:rPr lang="en-US" altLang="zh-CN" sz="2000" dirty="0"/>
              <a:t>Packet Switching </a:t>
            </a:r>
            <a:r>
              <a:rPr lang="zh-CN" altLang="en-US" sz="2000" dirty="0"/>
              <a:t>分组交换</a:t>
            </a:r>
          </a:p>
          <a:p>
            <a:pPr lvl="1" eaLnBrk="1" fontAlgn="auto" hangingPunct="1">
              <a:spcAft>
                <a:spcPts val="0"/>
              </a:spcAft>
              <a:defRPr/>
            </a:pPr>
            <a:r>
              <a:rPr lang="en-US" altLang="zh-CN" sz="2000" dirty="0"/>
              <a:t>TCP/IP (Transmission Control Protocol /Internet Protocol </a:t>
            </a:r>
            <a:r>
              <a:rPr lang="en-US" altLang="zh-CN" sz="3600" dirty="0"/>
              <a:t>)</a:t>
            </a:r>
            <a:r>
              <a:rPr lang="en-US" altLang="zh-CN" sz="2000" dirty="0"/>
              <a:t> </a:t>
            </a:r>
            <a:r>
              <a:rPr lang="zh-CN" altLang="en-US" sz="2000" dirty="0"/>
              <a:t>传输控制协议</a:t>
            </a:r>
            <a:r>
              <a:rPr lang="en-US" altLang="zh-CN" sz="2000" dirty="0"/>
              <a:t>/</a:t>
            </a:r>
            <a:r>
              <a:rPr lang="zh-CN" altLang="en-US" sz="2000" dirty="0"/>
              <a:t>网际协议</a:t>
            </a:r>
          </a:p>
          <a:p>
            <a:pPr lvl="2" eaLnBrk="1" fontAlgn="auto" hangingPunct="1">
              <a:spcAft>
                <a:spcPts val="0"/>
              </a:spcAft>
              <a:defRPr/>
            </a:pPr>
            <a:endParaRPr lang="zh-CN" altLang="en-US" sz="900" dirty="0"/>
          </a:p>
          <a:p>
            <a:pPr eaLnBrk="1" fontAlgn="auto" hangingPunct="1">
              <a:spcAft>
                <a:spcPts val="0"/>
              </a:spcAft>
              <a:defRPr/>
            </a:pPr>
            <a:r>
              <a:rPr lang="en-US" altLang="zh-CN" sz="3200" dirty="0">
                <a:solidFill>
                  <a:schemeClr val="hlink"/>
                </a:solidFill>
                <a:sym typeface="Wingdings" panose="05000000000000000000" pitchFamily="2" charset="2"/>
              </a:rPr>
              <a:t>Things of Internet</a:t>
            </a:r>
            <a:endParaRPr lang="en-US" altLang="zh-CN" sz="2400" dirty="0">
              <a:latin typeface="Arial" charset="0"/>
              <a:ea typeface="ＭＳ Ｐゴシック" charset="0"/>
            </a:endParaRPr>
          </a:p>
          <a:p>
            <a:pPr eaLnBrk="1" fontAlgn="auto" hangingPunct="1">
              <a:spcAft>
                <a:spcPts val="0"/>
              </a:spcAft>
              <a:defRPr/>
            </a:pPr>
            <a:endParaRPr lang="en-US" altLang="zh-CN" dirty="0">
              <a:solidFill>
                <a:srgbClr val="FF6600"/>
              </a:solidFill>
              <a:latin typeface="Arial" charset="0"/>
              <a:ea typeface="ＭＳ Ｐゴシック" charset="0"/>
            </a:endParaRPr>
          </a:p>
          <a:p>
            <a:pPr eaLnBrk="1" fontAlgn="auto" hangingPunct="1">
              <a:spcAft>
                <a:spcPts val="0"/>
              </a:spcAft>
              <a:defRPr/>
            </a:pPr>
            <a:endParaRPr lang="zh-CN" altLang="en-US" dirty="0">
              <a:solidFill>
                <a:schemeClr val="hlink"/>
              </a:solidFill>
              <a:sym typeface="Wingdings" panose="05000000000000000000" pitchFamily="2" charset="2"/>
            </a:endParaRPr>
          </a:p>
        </p:txBody>
      </p:sp>
      <p:sp>
        <p:nvSpPr>
          <p:cNvPr id="47108" name="灯片编号占位符 5">
            <a:extLst>
              <a:ext uri="{FF2B5EF4-FFF2-40B4-BE49-F238E27FC236}">
                <a16:creationId xmlns:a16="http://schemas.microsoft.com/office/drawing/2014/main" id="{D639CDFD-CDEC-4038-8D7A-4A8BE2E4F5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2DC09BD5-D074-44C0-8447-D279EBA478CF}" type="slidenum">
              <a:rPr lang="zh-CN" altLang="en-US" sz="1400" smtClean="0">
                <a:solidFill>
                  <a:srgbClr val="C0C0C0"/>
                </a:solidFill>
              </a:rPr>
              <a:pPr/>
              <a:t>46</a:t>
            </a:fld>
            <a:r>
              <a:rPr lang="en-US" altLang="zh-CN" sz="1400">
                <a:solidFill>
                  <a:srgbClr val="C0C0C0"/>
                </a:solidFill>
              </a:rPr>
              <a:t>/60</a:t>
            </a:r>
          </a:p>
        </p:txBody>
      </p:sp>
    </p:spTree>
    <p:extLst>
      <p:ext uri="{BB962C8B-B14F-4D97-AF65-F5344CB8AC3E}">
        <p14:creationId xmlns:p14="http://schemas.microsoft.com/office/powerpoint/2010/main" val="390288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80AF547-37F8-4FE4-B826-E8CA319D2D49}"/>
              </a:ext>
            </a:extLst>
          </p:cNvPr>
          <p:cNvSpPr>
            <a:spLocks noGrp="1" noChangeArrowheads="1"/>
          </p:cNvSpPr>
          <p:nvPr>
            <p:ph type="title"/>
          </p:nvPr>
        </p:nvSpPr>
        <p:spPr>
          <a:xfrm>
            <a:off x="198438" y="188913"/>
            <a:ext cx="7886700" cy="1325562"/>
          </a:xfrm>
        </p:spPr>
        <p:txBody>
          <a:bodyPr/>
          <a:lstStyle/>
          <a:p>
            <a:pPr eaLnBrk="1" hangingPunct="1"/>
            <a:r>
              <a:rPr lang="en-US" altLang="zh-CN"/>
              <a:t>1.2 The History of Computing</a:t>
            </a:r>
          </a:p>
        </p:txBody>
      </p:sp>
      <p:sp>
        <p:nvSpPr>
          <p:cNvPr id="115715" name="Rectangle 3">
            <a:extLst>
              <a:ext uri="{FF2B5EF4-FFF2-40B4-BE49-F238E27FC236}">
                <a16:creationId xmlns:a16="http://schemas.microsoft.com/office/drawing/2014/main" id="{7E580666-3F5E-46DA-B43A-4ADF9B6EE54E}"/>
              </a:ext>
            </a:extLst>
          </p:cNvPr>
          <p:cNvSpPr>
            <a:spLocks noGrp="1" noChangeArrowheads="1"/>
          </p:cNvSpPr>
          <p:nvPr>
            <p:ph idx="1"/>
          </p:nvPr>
        </p:nvSpPr>
        <p:spPr>
          <a:xfrm>
            <a:off x="611188" y="1700213"/>
            <a:ext cx="8343900" cy="4648200"/>
          </a:xfrm>
        </p:spPr>
        <p:txBody>
          <a:bodyPr/>
          <a:lstStyle/>
          <a:p>
            <a:pPr eaLnBrk="1" hangingPunct="1"/>
            <a:r>
              <a:rPr lang="en-US" altLang="zh-CN" sz="3200"/>
              <a:t>1.2.2 History of Computing </a:t>
            </a:r>
            <a:r>
              <a:rPr lang="en-US" altLang="zh-CN" sz="3200" b="1">
                <a:solidFill>
                  <a:schemeClr val="hlink"/>
                </a:solidFill>
              </a:rPr>
              <a:t>Software</a:t>
            </a:r>
          </a:p>
          <a:p>
            <a:pPr lvl="1" eaLnBrk="1" hangingPunct="1"/>
            <a:r>
              <a:rPr lang="en-US" altLang="zh-CN" sz="2800"/>
              <a:t>1</a:t>
            </a:r>
            <a:r>
              <a:rPr lang="en-US" altLang="zh-CN" sz="2800" baseline="30000"/>
              <a:t>st</a:t>
            </a:r>
            <a:r>
              <a:rPr lang="en-US" altLang="zh-CN" sz="2800"/>
              <a:t> Generation (1951-1959)</a:t>
            </a:r>
          </a:p>
          <a:p>
            <a:pPr lvl="1" eaLnBrk="1" hangingPunct="1"/>
            <a:r>
              <a:rPr lang="en-US" altLang="zh-CN" sz="2800"/>
              <a:t>2</a:t>
            </a:r>
            <a:r>
              <a:rPr lang="en-US" altLang="zh-CN" sz="2800" baseline="30000"/>
              <a:t>nd</a:t>
            </a:r>
            <a:r>
              <a:rPr lang="en-US" altLang="zh-CN" sz="2800"/>
              <a:t> Generation (1959-1965)</a:t>
            </a:r>
          </a:p>
          <a:p>
            <a:pPr lvl="1" eaLnBrk="1" hangingPunct="1"/>
            <a:r>
              <a:rPr lang="en-US" altLang="zh-CN" sz="2800"/>
              <a:t>3</a:t>
            </a:r>
            <a:r>
              <a:rPr lang="en-US" altLang="zh-CN" sz="2800" baseline="30000"/>
              <a:t>rd</a:t>
            </a:r>
            <a:r>
              <a:rPr lang="en-US" altLang="zh-CN" sz="2800"/>
              <a:t> Generation (1965-1971)</a:t>
            </a:r>
          </a:p>
          <a:p>
            <a:pPr lvl="1" eaLnBrk="1" hangingPunct="1"/>
            <a:r>
              <a:rPr lang="en-US" altLang="zh-CN" sz="2800"/>
              <a:t>4</a:t>
            </a:r>
            <a:r>
              <a:rPr lang="en-US" altLang="zh-CN" sz="2800" baseline="30000"/>
              <a:t>th </a:t>
            </a:r>
            <a:r>
              <a:rPr lang="en-US" altLang="zh-CN" sz="2800"/>
              <a:t>Generation (1971-1989)</a:t>
            </a:r>
          </a:p>
          <a:p>
            <a:pPr lvl="1" eaLnBrk="1" hangingPunct="1"/>
            <a:r>
              <a:rPr lang="en-US" altLang="zh-CN" sz="2800"/>
              <a:t>5</a:t>
            </a:r>
            <a:r>
              <a:rPr lang="en-US" altLang="zh-CN" sz="2800" baseline="30000"/>
              <a:t>th</a:t>
            </a:r>
            <a:r>
              <a:rPr lang="en-US" altLang="zh-CN" sz="2800"/>
              <a:t> Generation (1990-present)</a:t>
            </a:r>
          </a:p>
          <a:p>
            <a:pPr eaLnBrk="1" hangingPunct="1"/>
            <a:r>
              <a:rPr lang="en-US" altLang="zh-CN" sz="3200"/>
              <a:t>Note:</a:t>
            </a:r>
          </a:p>
          <a:p>
            <a:pPr lvl="1" eaLnBrk="1" hangingPunct="1"/>
            <a:endParaRPr lang="en-US" altLang="zh-CN" sz="2800"/>
          </a:p>
          <a:p>
            <a:pPr lvl="1" eaLnBrk="1" hangingPunct="1"/>
            <a:r>
              <a:rPr lang="en-US" altLang="zh-CN" sz="2800"/>
              <a:t>The user</a:t>
            </a:r>
            <a:r>
              <a:rPr lang="en-US" altLang="zh-CN" sz="2800">
                <a:latin typeface="Arial" panose="020B0604020202020204" pitchFamily="34" charset="0"/>
              </a:rPr>
              <a:t>’</a:t>
            </a:r>
            <a:r>
              <a:rPr lang="en-US" altLang="zh-CN" sz="2800"/>
              <a:t>s role</a:t>
            </a:r>
          </a:p>
        </p:txBody>
      </p:sp>
      <p:sp>
        <p:nvSpPr>
          <p:cNvPr id="49156" name="灯片编号占位符 5">
            <a:extLst>
              <a:ext uri="{FF2B5EF4-FFF2-40B4-BE49-F238E27FC236}">
                <a16:creationId xmlns:a16="http://schemas.microsoft.com/office/drawing/2014/main" id="{3CF88CED-2041-4984-8BDB-CFE5744C20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8B9A594E-337C-4F01-A9E6-D11F7F94A552}" type="slidenum">
              <a:rPr lang="zh-CN" altLang="en-US" sz="1400" smtClean="0">
                <a:solidFill>
                  <a:srgbClr val="C0C0C0"/>
                </a:solidFill>
              </a:rPr>
              <a:pPr/>
              <a:t>47</a:t>
            </a:fld>
            <a:r>
              <a:rPr lang="en-US" altLang="zh-CN" sz="1400">
                <a:solidFill>
                  <a:srgbClr val="C0C0C0"/>
                </a:solidFill>
              </a:rPr>
              <a:t>/60</a:t>
            </a:r>
          </a:p>
        </p:txBody>
      </p:sp>
      <p:pic>
        <p:nvPicPr>
          <p:cNvPr id="115716" name="Picture 4">
            <a:extLst>
              <a:ext uri="{FF2B5EF4-FFF2-40B4-BE49-F238E27FC236}">
                <a16:creationId xmlns:a16="http://schemas.microsoft.com/office/drawing/2014/main" id="{B4EF5554-6E48-41EE-ACF3-C106841C2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64" t="51541" r="49350" b="38809"/>
          <a:stretch>
            <a:fillRect/>
          </a:stretch>
        </p:blipFill>
        <p:spPr bwMode="auto">
          <a:xfrm>
            <a:off x="1619250" y="4795838"/>
            <a:ext cx="2376488" cy="577850"/>
          </a:xfrm>
          <a:prstGeom prst="rect">
            <a:avLst/>
          </a:prstGeom>
          <a:solidFill>
            <a:schemeClr val="hlink"/>
          </a:solidFill>
          <a:ln>
            <a:noFill/>
          </a:ln>
          <a:extLs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76270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1000" fill="hold"/>
                                        <p:tgtEl>
                                          <p:spTgt spid="115716"/>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discrete" valueType="str">
                                      <p:cBhvr>
                                        <p:cTn id="8" dur="1000" fill="hold"/>
                                        <p:tgtEl>
                                          <p:spTgt spid="115715">
                                            <p:txEl>
                                              <p:pRg st="8" end="8"/>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a:extLst>
              <a:ext uri="{FF2B5EF4-FFF2-40B4-BE49-F238E27FC236}">
                <a16:creationId xmlns:a16="http://schemas.microsoft.com/office/drawing/2014/main" id="{5D58EED3-BA94-438F-97B0-A3C13604C18A}"/>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13</a:t>
            </a:r>
          </a:p>
        </p:txBody>
      </p:sp>
      <p:sp>
        <p:nvSpPr>
          <p:cNvPr id="50179" name="Text Box 6">
            <a:extLst>
              <a:ext uri="{FF2B5EF4-FFF2-40B4-BE49-F238E27FC236}">
                <a16:creationId xmlns:a16="http://schemas.microsoft.com/office/drawing/2014/main" id="{955BCD4F-17F3-4AC0-9C34-EB29AC87AD7B}"/>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50180" name="Text Box 7">
            <a:extLst>
              <a:ext uri="{FF2B5EF4-FFF2-40B4-BE49-F238E27FC236}">
                <a16:creationId xmlns:a16="http://schemas.microsoft.com/office/drawing/2014/main" id="{0FDCB3A5-10EC-48C5-9CF5-31E7AA1F5F13}"/>
              </a:ext>
            </a:extLst>
          </p:cNvPr>
          <p:cNvSpPr txBox="1">
            <a:spLocks noChangeArrowheads="1"/>
          </p:cNvSpPr>
          <p:nvPr/>
        </p:nvSpPr>
        <p:spPr bwMode="auto">
          <a:xfrm>
            <a:off x="571500" y="1484313"/>
            <a:ext cx="8393113"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400">
                <a:solidFill>
                  <a:srgbClr val="3333FF"/>
                </a:solidFill>
                <a:latin typeface="Arial" panose="020B0604020202020204" pitchFamily="34" charset="0"/>
                <a:ea typeface="MS PGothic" panose="020B0600070205080204" pitchFamily="34" charset="-128"/>
              </a:rPr>
              <a:t>Machine Language</a:t>
            </a:r>
          </a:p>
          <a:p>
            <a:r>
              <a:rPr lang="en-US" altLang="zh-CN" sz="2800" b="0">
                <a:solidFill>
                  <a:srgbClr val="002060"/>
                </a:solidFill>
                <a:latin typeface="Arial" panose="020B0604020202020204" pitchFamily="34" charset="0"/>
                <a:ea typeface="MS PGothic" panose="020B0600070205080204" pitchFamily="34" charset="-128"/>
              </a:rPr>
              <a:t>Computer programs written in binary (1s and 0s)</a:t>
            </a:r>
          </a:p>
          <a:p>
            <a:endParaRPr lang="en-US" altLang="zh-CN" sz="2800" b="0">
              <a:latin typeface="Arial" panose="020B0604020202020204" pitchFamily="34" charset="0"/>
              <a:ea typeface="MS PGothic" panose="020B0600070205080204" pitchFamily="34" charset="-128"/>
            </a:endParaRPr>
          </a:p>
          <a:p>
            <a:r>
              <a:rPr lang="en-US" altLang="zh-CN" sz="2400">
                <a:solidFill>
                  <a:srgbClr val="3333FF"/>
                </a:solidFill>
                <a:latin typeface="Arial" panose="020B0604020202020204" pitchFamily="34" charset="0"/>
                <a:ea typeface="MS PGothic" panose="020B0600070205080204" pitchFamily="34" charset="-128"/>
              </a:rPr>
              <a:t>Assembly Languages and Translators</a:t>
            </a:r>
          </a:p>
          <a:p>
            <a:r>
              <a:rPr lang="en-US" altLang="zh-CN" sz="2800" b="0">
                <a:solidFill>
                  <a:srgbClr val="002060"/>
                </a:solidFill>
                <a:latin typeface="Arial" panose="020B0604020202020204" pitchFamily="34" charset="0"/>
                <a:ea typeface="MS PGothic" panose="020B0600070205080204" pitchFamily="34" charset="-128"/>
              </a:rPr>
              <a:t>Programs written using mnemonics, which were translated into machine language </a:t>
            </a:r>
          </a:p>
          <a:p>
            <a:endParaRPr lang="en-US" altLang="zh-CN" sz="2800" b="0">
              <a:latin typeface="Arial" panose="020B0604020202020204" pitchFamily="34" charset="0"/>
              <a:ea typeface="MS PGothic" panose="020B0600070205080204" pitchFamily="34" charset="-128"/>
            </a:endParaRPr>
          </a:p>
          <a:p>
            <a:r>
              <a:rPr lang="en-US" altLang="zh-CN" sz="2400">
                <a:solidFill>
                  <a:srgbClr val="3333FF"/>
                </a:solidFill>
                <a:latin typeface="Arial" panose="020B0604020202020204" pitchFamily="34" charset="0"/>
                <a:ea typeface="MS PGothic" panose="020B0600070205080204" pitchFamily="34" charset="-128"/>
              </a:rPr>
              <a:t>Programmer Changes</a:t>
            </a:r>
            <a:endParaRPr lang="en-US" altLang="zh-CN" sz="2400">
              <a:latin typeface="Arial" panose="020B0604020202020204" pitchFamily="34" charset="0"/>
              <a:ea typeface="MS PGothic" panose="020B0600070205080204" pitchFamily="34" charset="-128"/>
            </a:endParaRPr>
          </a:p>
          <a:p>
            <a:r>
              <a:rPr lang="en-US" altLang="zh-CN" sz="2800" b="0">
                <a:solidFill>
                  <a:srgbClr val="002060"/>
                </a:solidFill>
                <a:latin typeface="Arial" panose="020B0604020202020204" pitchFamily="34" charset="0"/>
                <a:ea typeface="MS PGothic" panose="020B0600070205080204" pitchFamily="34" charset="-128"/>
              </a:rPr>
              <a:t>Programmers divide into two groups: application programmers and systems programmers</a:t>
            </a:r>
          </a:p>
        </p:txBody>
      </p:sp>
      <p:sp>
        <p:nvSpPr>
          <p:cNvPr id="50181" name="Rectangle 13">
            <a:extLst>
              <a:ext uri="{FF2B5EF4-FFF2-40B4-BE49-F238E27FC236}">
                <a16:creationId xmlns:a16="http://schemas.microsoft.com/office/drawing/2014/main" id="{861135BA-D590-4ACE-AF2B-345E69E267A3}"/>
              </a:ext>
            </a:extLst>
          </p:cNvPr>
          <p:cNvSpPr>
            <a:spLocks noGrp="1" noChangeArrowheads="1"/>
          </p:cNvSpPr>
          <p:nvPr>
            <p:ph type="title"/>
          </p:nvPr>
        </p:nvSpPr>
        <p:spPr>
          <a:xfrm>
            <a:off x="1143000" y="152400"/>
            <a:ext cx="7924800" cy="1143000"/>
          </a:xfrm>
        </p:spPr>
        <p:txBody>
          <a:bodyPr/>
          <a:lstStyle/>
          <a:p>
            <a:pPr eaLnBrk="1" hangingPunct="1"/>
            <a:r>
              <a:rPr lang="en-US" altLang="zh-CN" sz="3200" b="1"/>
              <a:t>First Generation Software </a:t>
            </a:r>
            <a:br>
              <a:rPr lang="en-US" altLang="zh-CN" sz="3200" b="1"/>
            </a:br>
            <a:r>
              <a:rPr lang="en-US" altLang="zh-CN" sz="3200" b="1"/>
              <a:t>(1951-1959)</a:t>
            </a:r>
          </a:p>
        </p:txBody>
      </p:sp>
    </p:spTree>
    <p:extLst>
      <p:ext uri="{BB962C8B-B14F-4D97-AF65-F5344CB8AC3E}">
        <p14:creationId xmlns:p14="http://schemas.microsoft.com/office/powerpoint/2010/main" val="140092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EE4F306-F789-45EC-A682-BF0E8B8069C9}"/>
              </a:ext>
            </a:extLst>
          </p:cNvPr>
          <p:cNvSpPr>
            <a:spLocks noGrp="1" noChangeArrowheads="1"/>
          </p:cNvSpPr>
          <p:nvPr>
            <p:ph type="title"/>
          </p:nvPr>
        </p:nvSpPr>
        <p:spPr>
          <a:xfrm>
            <a:off x="395288" y="128588"/>
            <a:ext cx="7886700" cy="1325562"/>
          </a:xfrm>
        </p:spPr>
        <p:txBody>
          <a:bodyPr/>
          <a:lstStyle/>
          <a:p>
            <a:pPr eaLnBrk="1" hangingPunct="1"/>
            <a:r>
              <a:rPr lang="en-US" altLang="zh-CN"/>
              <a:t>Assembly/Machine</a:t>
            </a:r>
          </a:p>
        </p:txBody>
      </p:sp>
      <p:pic>
        <p:nvPicPr>
          <p:cNvPr id="52227" name="Picture 3" descr="17606_02_0007A">
            <a:extLst>
              <a:ext uri="{FF2B5EF4-FFF2-40B4-BE49-F238E27FC236}">
                <a16:creationId xmlns:a16="http://schemas.microsoft.com/office/drawing/2014/main" id="{0E7ABE03-283D-48C5-A502-8B37D2956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68538"/>
            <a:ext cx="50292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5">
            <a:extLst>
              <a:ext uri="{FF2B5EF4-FFF2-40B4-BE49-F238E27FC236}">
                <a16:creationId xmlns:a16="http://schemas.microsoft.com/office/drawing/2014/main" id="{00B8BF25-DAA8-411D-BB0F-AEEDFD455BB7}"/>
              </a:ext>
            </a:extLst>
          </p:cNvPr>
          <p:cNvSpPr>
            <a:spLocks noChangeArrowheads="1"/>
          </p:cNvSpPr>
          <p:nvPr/>
        </p:nvSpPr>
        <p:spPr bwMode="auto">
          <a:xfrm>
            <a:off x="609600" y="4724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endParaRPr lang="en-US" altLang="zh-CN">
              <a:latin typeface="Arial" panose="020B0604020202020204" pitchFamily="34" charset="0"/>
              <a:ea typeface="MS PGothic" panose="020B0600070205080204" pitchFamily="34" charset="-128"/>
            </a:endParaRPr>
          </a:p>
        </p:txBody>
      </p:sp>
      <p:sp>
        <p:nvSpPr>
          <p:cNvPr id="52229" name="Rectangle 7">
            <a:extLst>
              <a:ext uri="{FF2B5EF4-FFF2-40B4-BE49-F238E27FC236}">
                <a16:creationId xmlns:a16="http://schemas.microsoft.com/office/drawing/2014/main" id="{F3A0C076-E5DE-40AD-94F2-F7C46C3C2A62}"/>
              </a:ext>
            </a:extLst>
          </p:cNvPr>
          <p:cNvSpPr>
            <a:spLocks noChangeArrowheads="1"/>
          </p:cNvSpPr>
          <p:nvPr/>
        </p:nvSpPr>
        <p:spPr bwMode="auto">
          <a:xfrm>
            <a:off x="1143000" y="47244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1800">
                <a:latin typeface="Arial" panose="020B0604020202020204" pitchFamily="34" charset="0"/>
                <a:ea typeface="MS PGothic" panose="020B0600070205080204" pitchFamily="34" charset="-128"/>
              </a:rPr>
              <a:t>Systems programmers</a:t>
            </a:r>
          </a:p>
          <a:p>
            <a:r>
              <a:rPr lang="en-US" altLang="zh-CN" sz="1800" i="1">
                <a:latin typeface="Arial" panose="020B0604020202020204" pitchFamily="34" charset="0"/>
                <a:ea typeface="MS PGothic" panose="020B0600070205080204" pitchFamily="34" charset="-128"/>
              </a:rPr>
              <a:t>write</a:t>
            </a:r>
            <a:r>
              <a:rPr lang="en-US" altLang="zh-CN" sz="1800">
                <a:latin typeface="Arial" panose="020B0604020202020204" pitchFamily="34" charset="0"/>
                <a:ea typeface="MS PGothic" panose="020B0600070205080204" pitchFamily="34" charset="-128"/>
              </a:rPr>
              <a:t> the assembler</a:t>
            </a:r>
            <a:r>
              <a:rPr lang="zh-CN" altLang="en-US" sz="1800">
                <a:latin typeface="Arial" panose="020B0604020202020204" pitchFamily="34" charset="0"/>
                <a:ea typeface="MS PGothic" panose="020B0600070205080204" pitchFamily="34" charset="-128"/>
              </a:rPr>
              <a:t>（汇编器）</a:t>
            </a:r>
            <a:endParaRPr lang="en-US" altLang="zh-CN" sz="1800">
              <a:latin typeface="Arial" panose="020B0604020202020204" pitchFamily="34" charset="0"/>
              <a:ea typeface="MS PGothic" panose="020B0600070205080204" pitchFamily="34" charset="-128"/>
            </a:endParaRPr>
          </a:p>
          <a:p>
            <a:r>
              <a:rPr lang="en-US" altLang="zh-CN" sz="1800">
                <a:latin typeface="Arial" panose="020B0604020202020204" pitchFamily="34" charset="0"/>
                <a:ea typeface="MS PGothic" panose="020B0600070205080204" pitchFamily="34" charset="-128"/>
              </a:rPr>
              <a:t>(translator)</a:t>
            </a:r>
          </a:p>
        </p:txBody>
      </p:sp>
      <p:sp>
        <p:nvSpPr>
          <p:cNvPr id="52230" name="Rectangle 8">
            <a:extLst>
              <a:ext uri="{FF2B5EF4-FFF2-40B4-BE49-F238E27FC236}">
                <a16:creationId xmlns:a16="http://schemas.microsoft.com/office/drawing/2014/main" id="{4BA4A5E7-D551-4C6F-9793-FA299E8F69AB}"/>
              </a:ext>
            </a:extLst>
          </p:cNvPr>
          <p:cNvSpPr>
            <a:spLocks noChangeArrowheads="1"/>
          </p:cNvSpPr>
          <p:nvPr/>
        </p:nvSpPr>
        <p:spPr bwMode="auto">
          <a:xfrm>
            <a:off x="4572000" y="4800600"/>
            <a:ext cx="358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1800">
                <a:latin typeface="Arial" panose="020B0604020202020204" pitchFamily="34" charset="0"/>
                <a:ea typeface="MS PGothic" panose="020B0600070205080204" pitchFamily="34" charset="-128"/>
              </a:rPr>
              <a:t>Applications programmers </a:t>
            </a:r>
          </a:p>
          <a:p>
            <a:r>
              <a:rPr lang="en-US" altLang="zh-CN" sz="1800" i="1">
                <a:latin typeface="Arial" panose="020B0604020202020204" pitchFamily="34" charset="0"/>
                <a:ea typeface="MS PGothic" panose="020B0600070205080204" pitchFamily="34" charset="-128"/>
              </a:rPr>
              <a:t>use</a:t>
            </a:r>
            <a:r>
              <a:rPr lang="en-US" altLang="zh-CN" sz="1800">
                <a:latin typeface="Arial" panose="020B0604020202020204" pitchFamily="34" charset="0"/>
                <a:ea typeface="MS PGothic" panose="020B0600070205080204" pitchFamily="34" charset="-128"/>
              </a:rPr>
              <a:t> assembly language to </a:t>
            </a:r>
          </a:p>
          <a:p>
            <a:r>
              <a:rPr lang="en-US" altLang="zh-CN" sz="1800">
                <a:latin typeface="Arial" panose="020B0604020202020204" pitchFamily="34" charset="0"/>
                <a:ea typeface="MS PGothic" panose="020B0600070205080204" pitchFamily="34" charset="-128"/>
              </a:rPr>
              <a:t>solve problems</a:t>
            </a:r>
          </a:p>
        </p:txBody>
      </p:sp>
      <p:sp>
        <p:nvSpPr>
          <p:cNvPr id="52231" name="Line 9">
            <a:extLst>
              <a:ext uri="{FF2B5EF4-FFF2-40B4-BE49-F238E27FC236}">
                <a16:creationId xmlns:a16="http://schemas.microsoft.com/office/drawing/2014/main" id="{EA8B4DD1-8151-4412-BE46-6796E1B0E3FA}"/>
              </a:ext>
            </a:extLst>
          </p:cNvPr>
          <p:cNvSpPr>
            <a:spLocks noChangeShapeType="1"/>
          </p:cNvSpPr>
          <p:nvPr/>
        </p:nvSpPr>
        <p:spPr bwMode="auto">
          <a:xfrm flipV="1">
            <a:off x="2209800" y="3733800"/>
            <a:ext cx="6096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232" name="Line 10">
            <a:extLst>
              <a:ext uri="{FF2B5EF4-FFF2-40B4-BE49-F238E27FC236}">
                <a16:creationId xmlns:a16="http://schemas.microsoft.com/office/drawing/2014/main" id="{88398204-D4B5-4A15-9887-4EADEC51C85C}"/>
              </a:ext>
            </a:extLst>
          </p:cNvPr>
          <p:cNvSpPr>
            <a:spLocks noChangeShapeType="1"/>
          </p:cNvSpPr>
          <p:nvPr/>
        </p:nvSpPr>
        <p:spPr bwMode="auto">
          <a:xfrm>
            <a:off x="3429000" y="3810000"/>
            <a:ext cx="2209800" cy="990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Rectangle 8">
            <a:extLst>
              <a:ext uri="{FF2B5EF4-FFF2-40B4-BE49-F238E27FC236}">
                <a16:creationId xmlns:a16="http://schemas.microsoft.com/office/drawing/2014/main" id="{24090671-71EF-428E-85DE-0F34BBF8F157}"/>
              </a:ext>
            </a:extLst>
          </p:cNvPr>
          <p:cNvSpPr>
            <a:spLocks noChangeArrowheads="1"/>
          </p:cNvSpPr>
          <p:nvPr/>
        </p:nvSpPr>
        <p:spPr bwMode="auto">
          <a:xfrm>
            <a:off x="6316663" y="3643313"/>
            <a:ext cx="2687637" cy="661987"/>
          </a:xfrm>
          <a:prstGeom prst="rect">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nchor="ctr">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lnSpc>
                <a:spcPct val="120000"/>
              </a:lnSpc>
            </a:pPr>
            <a:r>
              <a:rPr lang="en-US" altLang="zh-CN" sz="2800">
                <a:solidFill>
                  <a:schemeClr val="bg1"/>
                </a:solidFill>
              </a:rPr>
              <a:t>0010 1011</a:t>
            </a:r>
            <a:endParaRPr lang="zh-CN" altLang="en-US" sz="2800">
              <a:solidFill>
                <a:schemeClr val="bg1"/>
              </a:solidFill>
            </a:endParaRPr>
          </a:p>
        </p:txBody>
      </p:sp>
      <p:sp>
        <p:nvSpPr>
          <p:cNvPr id="11" name="Rectangle 9">
            <a:extLst>
              <a:ext uri="{FF2B5EF4-FFF2-40B4-BE49-F238E27FC236}">
                <a16:creationId xmlns:a16="http://schemas.microsoft.com/office/drawing/2014/main" id="{FD66EB08-4496-46F8-B42C-7B20459BB4D4}"/>
              </a:ext>
            </a:extLst>
          </p:cNvPr>
          <p:cNvSpPr>
            <a:spLocks noChangeArrowheads="1"/>
          </p:cNvSpPr>
          <p:nvPr/>
        </p:nvSpPr>
        <p:spPr bwMode="auto">
          <a:xfrm>
            <a:off x="325438" y="1798638"/>
            <a:ext cx="3311525" cy="500062"/>
          </a:xfrm>
          <a:prstGeom prst="rect">
            <a:avLst/>
          </a:prstGeom>
          <a:solidFill>
            <a:srgbClr val="EAEAE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nchor="ctr">
            <a:spAutoFit/>
          </a:bodyPr>
          <a:lstStyle>
            <a:lvl1pPr marL="342900" indent="-342900">
              <a:defRPr sz="3600" b="1">
                <a:solidFill>
                  <a:srgbClr val="FF33CC"/>
                </a:solidFill>
                <a:latin typeface="Tahoma" panose="020B0604030504040204" pitchFamily="34" charset="0"/>
                <a:ea typeface="宋体" panose="02010600030101010101" pitchFamily="2" charset="-122"/>
              </a:defRPr>
            </a:lvl1pPr>
            <a:lvl2pPr>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lvl="1" eaLnBrk="1" hangingPunct="1">
              <a:lnSpc>
                <a:spcPct val="90000"/>
              </a:lnSpc>
              <a:spcBef>
                <a:spcPct val="20000"/>
              </a:spcBef>
              <a:buClr>
                <a:schemeClr val="hlink"/>
              </a:buClr>
              <a:buSzPct val="55000"/>
              <a:buFont typeface="Wingdings" panose="05000000000000000000" pitchFamily="2" charset="2"/>
              <a:buNone/>
            </a:pPr>
            <a:r>
              <a:rPr lang="en-US" altLang="zh-CN" sz="2600">
                <a:solidFill>
                  <a:schemeClr val="hlink"/>
                </a:solidFill>
              </a:rPr>
              <a:t>ADD/PLUS/…</a:t>
            </a:r>
          </a:p>
        </p:txBody>
      </p:sp>
    </p:spTree>
    <p:extLst>
      <p:ext uri="{BB962C8B-B14F-4D97-AF65-F5344CB8AC3E}">
        <p14:creationId xmlns:p14="http://schemas.microsoft.com/office/powerpoint/2010/main" val="221220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A219B6-00F5-441F-A3E2-02C216059CEB}"/>
              </a:ext>
            </a:extLst>
          </p:cNvPr>
          <p:cNvSpPr>
            <a:spLocks noGrp="1"/>
          </p:cNvSpPr>
          <p:nvPr>
            <p:ph type="title"/>
          </p:nvPr>
        </p:nvSpPr>
        <p:spPr>
          <a:xfrm>
            <a:off x="628650" y="365125"/>
            <a:ext cx="7886700" cy="687611"/>
          </a:xfrm>
        </p:spPr>
        <p:txBody>
          <a:bodyPr/>
          <a:lstStyle/>
          <a:p>
            <a:r>
              <a:rPr lang="en-US" altLang="zh-CN" dirty="0"/>
              <a:t>Something I need to say at beginning</a:t>
            </a:r>
            <a:endParaRPr lang="zh-CN" altLang="en-US" dirty="0"/>
          </a:p>
        </p:txBody>
      </p:sp>
      <p:sp>
        <p:nvSpPr>
          <p:cNvPr id="3" name="内容占位符 2">
            <a:extLst>
              <a:ext uri="{FF2B5EF4-FFF2-40B4-BE49-F238E27FC236}">
                <a16:creationId xmlns:a16="http://schemas.microsoft.com/office/drawing/2014/main" id="{FC40A182-A04F-4304-9A28-0FE278A67207}"/>
              </a:ext>
            </a:extLst>
          </p:cNvPr>
          <p:cNvSpPr>
            <a:spLocks noGrp="1"/>
          </p:cNvSpPr>
          <p:nvPr>
            <p:ph idx="1"/>
          </p:nvPr>
        </p:nvSpPr>
        <p:spPr>
          <a:xfrm>
            <a:off x="654333" y="1460500"/>
            <a:ext cx="7886700" cy="4351338"/>
          </a:xfrm>
        </p:spPr>
        <p:txBody>
          <a:bodyPr/>
          <a:lstStyle/>
          <a:p>
            <a:r>
              <a:rPr lang="en-US" altLang="zh-CN" sz="2400" dirty="0"/>
              <a:t>2 credit, 30 class hours</a:t>
            </a:r>
          </a:p>
          <a:p>
            <a:r>
              <a:rPr lang="en-US" altLang="zh-CN" sz="2400" dirty="0"/>
              <a:t>Some chapters</a:t>
            </a:r>
          </a:p>
          <a:p>
            <a:r>
              <a:rPr lang="en-US" altLang="zh-CN" sz="2400" dirty="0"/>
              <a:t>Last result:</a:t>
            </a:r>
          </a:p>
          <a:p>
            <a:pPr lvl="1"/>
            <a:r>
              <a:rPr lang="en-US" altLang="zh-CN" sz="2000" dirty="0"/>
              <a:t>60% exam+40% extra (homework, course note, class activities…</a:t>
            </a:r>
            <a:r>
              <a:rPr lang="zh-CN" altLang="en-US" sz="2000" dirty="0"/>
              <a:t>）</a:t>
            </a:r>
            <a:endParaRPr lang="en-US" altLang="zh-CN" sz="2000" dirty="0"/>
          </a:p>
          <a:p>
            <a:pPr lvl="1"/>
            <a:r>
              <a:rPr lang="zh-CN" altLang="en-US" sz="2000" dirty="0"/>
              <a:t>准备一本笔记本记课堂笔记，期末交。</a:t>
            </a:r>
          </a:p>
        </p:txBody>
      </p:sp>
      <p:sp>
        <p:nvSpPr>
          <p:cNvPr id="4" name="灯片编号占位符 3">
            <a:extLst>
              <a:ext uri="{FF2B5EF4-FFF2-40B4-BE49-F238E27FC236}">
                <a16:creationId xmlns:a16="http://schemas.microsoft.com/office/drawing/2014/main" id="{9C1AB837-DD80-4544-92CA-9DFD397CCF97}"/>
              </a:ext>
            </a:extLst>
          </p:cNvPr>
          <p:cNvSpPr>
            <a:spLocks noGrp="1"/>
          </p:cNvSpPr>
          <p:nvPr>
            <p:ph type="sldNum" sz="quarter" idx="12"/>
          </p:nvPr>
        </p:nvSpPr>
        <p:spPr/>
        <p:txBody>
          <a:bodyPr/>
          <a:lstStyle/>
          <a:p>
            <a:pPr>
              <a:defRPr/>
            </a:pPr>
            <a:fld id="{E5B1A88E-3B62-4324-84D3-F2304A6D72D0}" type="slidenum">
              <a:rPr lang="zh-CN" altLang="en-US" smtClean="0"/>
              <a:pPr>
                <a:defRPr/>
              </a:pPr>
              <a:t>5</a:t>
            </a:fld>
            <a:r>
              <a:rPr lang="en-US" altLang="zh-CN"/>
              <a:t>/60</a:t>
            </a:r>
          </a:p>
        </p:txBody>
      </p:sp>
    </p:spTree>
    <p:extLst>
      <p:ext uri="{BB962C8B-B14F-4D97-AF65-F5344CB8AC3E}">
        <p14:creationId xmlns:p14="http://schemas.microsoft.com/office/powerpoint/2010/main" val="1835519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a:extLst>
              <a:ext uri="{FF2B5EF4-FFF2-40B4-BE49-F238E27FC236}">
                <a16:creationId xmlns:a16="http://schemas.microsoft.com/office/drawing/2014/main" id="{767B9C8E-6BF1-496C-B057-1A9665F5381B}"/>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14</a:t>
            </a:r>
          </a:p>
        </p:txBody>
      </p:sp>
      <p:sp>
        <p:nvSpPr>
          <p:cNvPr id="54275" name="Text Box 6">
            <a:extLst>
              <a:ext uri="{FF2B5EF4-FFF2-40B4-BE49-F238E27FC236}">
                <a16:creationId xmlns:a16="http://schemas.microsoft.com/office/drawing/2014/main" id="{A828C278-3D26-4579-97D6-856A33F7E7FA}"/>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54276" name="Text Box 7">
            <a:extLst>
              <a:ext uri="{FF2B5EF4-FFF2-40B4-BE49-F238E27FC236}">
                <a16:creationId xmlns:a16="http://schemas.microsoft.com/office/drawing/2014/main" id="{E320E3E4-35E6-475F-A1A9-B582F828D86B}"/>
              </a:ext>
            </a:extLst>
          </p:cNvPr>
          <p:cNvSpPr txBox="1">
            <a:spLocks noChangeArrowheads="1"/>
          </p:cNvSpPr>
          <p:nvPr/>
        </p:nvSpPr>
        <p:spPr bwMode="auto">
          <a:xfrm>
            <a:off x="628650" y="1189038"/>
            <a:ext cx="777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800">
                <a:solidFill>
                  <a:srgbClr val="3333FF"/>
                </a:solidFill>
                <a:latin typeface="Arial" panose="020B0604020202020204" pitchFamily="34" charset="0"/>
                <a:ea typeface="MS PGothic" panose="020B0600070205080204" pitchFamily="34" charset="-128"/>
              </a:rPr>
              <a:t>High-level Languages</a:t>
            </a:r>
            <a:endParaRPr lang="en-US" altLang="zh-CN" sz="2800">
              <a:latin typeface="Arial" panose="020B0604020202020204" pitchFamily="34" charset="0"/>
              <a:ea typeface="MS PGothic" panose="020B0600070205080204" pitchFamily="34" charset="-128"/>
            </a:endParaRPr>
          </a:p>
          <a:p>
            <a:r>
              <a:rPr lang="en-US" altLang="zh-CN" sz="2800" b="0">
                <a:solidFill>
                  <a:schemeClr val="tx1"/>
                </a:solidFill>
                <a:latin typeface="Arial" panose="020B0604020202020204" pitchFamily="34" charset="0"/>
                <a:ea typeface="MS PGothic" panose="020B0600070205080204" pitchFamily="34" charset="-128"/>
              </a:rPr>
              <a:t>English-like statements made programming easier:</a:t>
            </a:r>
          </a:p>
          <a:p>
            <a:r>
              <a:rPr lang="en-US" altLang="zh-CN" sz="2800" b="0">
                <a:solidFill>
                  <a:schemeClr val="tx1"/>
                </a:solidFill>
                <a:latin typeface="Arial" panose="020B0604020202020204" pitchFamily="34" charset="0"/>
                <a:ea typeface="MS PGothic" panose="020B0600070205080204" pitchFamily="34" charset="-128"/>
              </a:rPr>
              <a:t>Fortran, COBOL, Lisp</a:t>
            </a:r>
          </a:p>
        </p:txBody>
      </p:sp>
      <p:sp>
        <p:nvSpPr>
          <p:cNvPr id="54277" name="Rectangle 18">
            <a:extLst>
              <a:ext uri="{FF2B5EF4-FFF2-40B4-BE49-F238E27FC236}">
                <a16:creationId xmlns:a16="http://schemas.microsoft.com/office/drawing/2014/main" id="{1D6C7974-8B28-4269-9C95-3370910F07EA}"/>
              </a:ext>
            </a:extLst>
          </p:cNvPr>
          <p:cNvSpPr>
            <a:spLocks noGrp="1" noChangeArrowheads="1"/>
          </p:cNvSpPr>
          <p:nvPr>
            <p:ph type="title"/>
          </p:nvPr>
        </p:nvSpPr>
        <p:spPr>
          <a:xfrm>
            <a:off x="1066800" y="152400"/>
            <a:ext cx="8001000" cy="1143000"/>
          </a:xfrm>
        </p:spPr>
        <p:txBody>
          <a:bodyPr/>
          <a:lstStyle/>
          <a:p>
            <a:pPr eaLnBrk="1" hangingPunct="1"/>
            <a:r>
              <a:rPr lang="en-US" altLang="zh-CN" sz="3200" b="1"/>
              <a:t>Second Generation Software </a:t>
            </a:r>
            <a:br>
              <a:rPr lang="en-US" altLang="zh-CN" sz="3200" b="1"/>
            </a:br>
            <a:r>
              <a:rPr lang="en-US" altLang="zh-CN" sz="3200" b="1"/>
              <a:t>(1959-1965)</a:t>
            </a:r>
          </a:p>
        </p:txBody>
      </p:sp>
      <p:pic>
        <p:nvPicPr>
          <p:cNvPr id="54278" name="Picture 19" descr="17606_02_0008A">
            <a:extLst>
              <a:ext uri="{FF2B5EF4-FFF2-40B4-BE49-F238E27FC236}">
                <a16:creationId xmlns:a16="http://schemas.microsoft.com/office/drawing/2014/main" id="{CC3DFB56-35A7-431A-AB06-6199C8DA7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3294063"/>
            <a:ext cx="5105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20">
            <a:extLst>
              <a:ext uri="{FF2B5EF4-FFF2-40B4-BE49-F238E27FC236}">
                <a16:creationId xmlns:a16="http://schemas.microsoft.com/office/drawing/2014/main" id="{4CA3C27E-9D01-4127-ABA5-6AF5D07EAC22}"/>
              </a:ext>
            </a:extLst>
          </p:cNvPr>
          <p:cNvSpPr>
            <a:spLocks noChangeArrowheads="1"/>
          </p:cNvSpPr>
          <p:nvPr/>
        </p:nvSpPr>
        <p:spPr bwMode="auto">
          <a:xfrm>
            <a:off x="6553200" y="29718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1800">
                <a:solidFill>
                  <a:srgbClr val="002060"/>
                </a:solidFill>
                <a:latin typeface="Arial" panose="020B0604020202020204" pitchFamily="34" charset="0"/>
                <a:ea typeface="MS PGothic" panose="020B0600070205080204" pitchFamily="34" charset="-128"/>
              </a:rPr>
              <a:t>Systems </a:t>
            </a:r>
          </a:p>
          <a:p>
            <a:r>
              <a:rPr lang="en-US" altLang="zh-CN" sz="1800">
                <a:solidFill>
                  <a:srgbClr val="002060"/>
                </a:solidFill>
                <a:latin typeface="Arial" panose="020B0604020202020204" pitchFamily="34" charset="0"/>
                <a:ea typeface="MS PGothic" panose="020B0600070205080204" pitchFamily="34" charset="-128"/>
              </a:rPr>
              <a:t>programmers</a:t>
            </a:r>
          </a:p>
          <a:p>
            <a:r>
              <a:rPr lang="en-US" altLang="zh-CN" sz="1800" i="1">
                <a:solidFill>
                  <a:srgbClr val="FF0000"/>
                </a:solidFill>
                <a:latin typeface="Arial" panose="020B0604020202020204" pitchFamily="34" charset="0"/>
                <a:ea typeface="MS PGothic" panose="020B0600070205080204" pitchFamily="34" charset="-128"/>
              </a:rPr>
              <a:t>write</a:t>
            </a:r>
            <a:r>
              <a:rPr lang="en-US" altLang="zh-CN" sz="1800">
                <a:solidFill>
                  <a:srgbClr val="002060"/>
                </a:solidFill>
                <a:latin typeface="Arial" panose="020B0604020202020204" pitchFamily="34" charset="0"/>
                <a:ea typeface="MS PGothic" panose="020B0600070205080204" pitchFamily="34" charset="-128"/>
              </a:rPr>
              <a:t> translators</a:t>
            </a:r>
            <a:r>
              <a:rPr lang="zh-CN" altLang="en-US" sz="1800">
                <a:solidFill>
                  <a:srgbClr val="002060"/>
                </a:solidFill>
                <a:latin typeface="Arial" panose="020B0604020202020204" pitchFamily="34" charset="0"/>
                <a:ea typeface="MS PGothic" panose="020B0600070205080204" pitchFamily="34" charset="-128"/>
              </a:rPr>
              <a:t>（编译</a:t>
            </a:r>
            <a:endParaRPr lang="en-US" altLang="zh-CN" sz="1800">
              <a:solidFill>
                <a:srgbClr val="002060"/>
              </a:solidFill>
              <a:latin typeface="Arial" panose="020B0604020202020204" pitchFamily="34" charset="0"/>
              <a:ea typeface="MS PGothic" panose="020B0600070205080204" pitchFamily="34" charset="-128"/>
            </a:endParaRPr>
          </a:p>
          <a:p>
            <a:r>
              <a:rPr lang="zh-CN" altLang="en-US" sz="1800">
                <a:solidFill>
                  <a:srgbClr val="002060"/>
                </a:solidFill>
                <a:latin typeface="Arial" panose="020B0604020202020204" pitchFamily="34" charset="0"/>
                <a:ea typeface="MS PGothic" panose="020B0600070205080204" pitchFamily="34" charset="-128"/>
              </a:rPr>
              <a:t>器）</a:t>
            </a:r>
            <a:r>
              <a:rPr lang="en-US" altLang="zh-CN" sz="1800">
                <a:solidFill>
                  <a:srgbClr val="002060"/>
                </a:solidFill>
                <a:latin typeface="Arial" panose="020B0604020202020204" pitchFamily="34" charset="0"/>
                <a:ea typeface="MS PGothic" panose="020B0600070205080204" pitchFamily="34" charset="-128"/>
              </a:rPr>
              <a:t> for high-level </a:t>
            </a:r>
          </a:p>
          <a:p>
            <a:r>
              <a:rPr lang="en-US" altLang="zh-CN" sz="1800">
                <a:solidFill>
                  <a:srgbClr val="002060"/>
                </a:solidFill>
                <a:latin typeface="Arial" panose="020B0604020202020204" pitchFamily="34" charset="0"/>
                <a:ea typeface="MS PGothic" panose="020B0600070205080204" pitchFamily="34" charset="-128"/>
              </a:rPr>
              <a:t>languages</a:t>
            </a:r>
          </a:p>
          <a:p>
            <a:endParaRPr lang="en-US" altLang="zh-CN" sz="1800">
              <a:solidFill>
                <a:srgbClr val="002060"/>
              </a:solidFill>
              <a:latin typeface="Arial" panose="020B0604020202020204" pitchFamily="34" charset="0"/>
              <a:ea typeface="MS PGothic" panose="020B0600070205080204" pitchFamily="34" charset="-128"/>
            </a:endParaRPr>
          </a:p>
          <a:p>
            <a:endParaRPr lang="en-US" altLang="zh-CN" sz="1800">
              <a:solidFill>
                <a:srgbClr val="002060"/>
              </a:solidFill>
              <a:latin typeface="Arial" panose="020B0604020202020204" pitchFamily="34" charset="0"/>
              <a:ea typeface="MS PGothic" panose="020B0600070205080204" pitchFamily="34" charset="-128"/>
            </a:endParaRPr>
          </a:p>
          <a:p>
            <a:r>
              <a:rPr lang="en-US" altLang="zh-CN" sz="1800">
                <a:solidFill>
                  <a:srgbClr val="002060"/>
                </a:solidFill>
                <a:latin typeface="Arial" panose="020B0604020202020204" pitchFamily="34" charset="0"/>
                <a:ea typeface="MS PGothic" panose="020B0600070205080204" pitchFamily="34" charset="-128"/>
              </a:rPr>
              <a:t>Application</a:t>
            </a:r>
          </a:p>
          <a:p>
            <a:r>
              <a:rPr lang="en-US" altLang="zh-CN" sz="1800">
                <a:solidFill>
                  <a:srgbClr val="002060"/>
                </a:solidFill>
                <a:latin typeface="Arial" panose="020B0604020202020204" pitchFamily="34" charset="0"/>
                <a:ea typeface="MS PGothic" panose="020B0600070205080204" pitchFamily="34" charset="-128"/>
              </a:rPr>
              <a:t>programmers</a:t>
            </a:r>
          </a:p>
          <a:p>
            <a:r>
              <a:rPr lang="en-US" altLang="zh-CN" sz="1800" i="1">
                <a:solidFill>
                  <a:srgbClr val="FF0000"/>
                </a:solidFill>
                <a:latin typeface="Arial" panose="020B0604020202020204" pitchFamily="34" charset="0"/>
                <a:ea typeface="MS PGothic" panose="020B0600070205080204" pitchFamily="34" charset="-128"/>
              </a:rPr>
              <a:t>use</a:t>
            </a:r>
            <a:r>
              <a:rPr lang="en-US" altLang="zh-CN" sz="1800">
                <a:solidFill>
                  <a:srgbClr val="002060"/>
                </a:solidFill>
                <a:latin typeface="Arial" panose="020B0604020202020204" pitchFamily="34" charset="0"/>
                <a:ea typeface="MS PGothic" panose="020B0600070205080204" pitchFamily="34" charset="-128"/>
              </a:rPr>
              <a:t> high-level</a:t>
            </a:r>
          </a:p>
          <a:p>
            <a:r>
              <a:rPr lang="en-US" altLang="zh-CN" sz="1800">
                <a:solidFill>
                  <a:srgbClr val="002060"/>
                </a:solidFill>
                <a:latin typeface="Arial" panose="020B0604020202020204" pitchFamily="34" charset="0"/>
                <a:ea typeface="MS PGothic" panose="020B0600070205080204" pitchFamily="34" charset="-128"/>
              </a:rPr>
              <a:t>languages to</a:t>
            </a:r>
          </a:p>
          <a:p>
            <a:r>
              <a:rPr lang="en-US" altLang="zh-CN" sz="1800">
                <a:solidFill>
                  <a:srgbClr val="002060"/>
                </a:solidFill>
                <a:latin typeface="Arial" panose="020B0604020202020204" pitchFamily="34" charset="0"/>
                <a:ea typeface="MS PGothic" panose="020B0600070205080204" pitchFamily="34" charset="-128"/>
              </a:rPr>
              <a:t>solve problems</a:t>
            </a:r>
            <a:endParaRPr lang="en-US" altLang="zh-CN">
              <a:solidFill>
                <a:srgbClr val="002060"/>
              </a:solidFill>
              <a:latin typeface="Arial" panose="020B0604020202020204" pitchFamily="34" charset="0"/>
              <a:ea typeface="MS PGothic" panose="020B0600070205080204" pitchFamily="34" charset="-128"/>
            </a:endParaRPr>
          </a:p>
        </p:txBody>
      </p:sp>
      <p:sp>
        <p:nvSpPr>
          <p:cNvPr id="54280" name="Line 21">
            <a:extLst>
              <a:ext uri="{FF2B5EF4-FFF2-40B4-BE49-F238E27FC236}">
                <a16:creationId xmlns:a16="http://schemas.microsoft.com/office/drawing/2014/main" id="{94D45259-C711-488A-B8E2-3B4F85D21AC2}"/>
              </a:ext>
            </a:extLst>
          </p:cNvPr>
          <p:cNvSpPr>
            <a:spLocks noChangeShapeType="1"/>
          </p:cNvSpPr>
          <p:nvPr/>
        </p:nvSpPr>
        <p:spPr bwMode="auto">
          <a:xfrm flipH="1" flipV="1">
            <a:off x="4178300" y="3571875"/>
            <a:ext cx="2362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281" name="Line 22">
            <a:extLst>
              <a:ext uri="{FF2B5EF4-FFF2-40B4-BE49-F238E27FC236}">
                <a16:creationId xmlns:a16="http://schemas.microsoft.com/office/drawing/2014/main" id="{53E5E55A-E076-4957-BFD1-DFD9C809FD85}"/>
              </a:ext>
            </a:extLst>
          </p:cNvPr>
          <p:cNvSpPr>
            <a:spLocks noChangeShapeType="1"/>
          </p:cNvSpPr>
          <p:nvPr/>
        </p:nvSpPr>
        <p:spPr bwMode="auto">
          <a:xfrm>
            <a:off x="2438400" y="5876925"/>
            <a:ext cx="4038600" cy="152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794245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a:extLst>
              <a:ext uri="{FF2B5EF4-FFF2-40B4-BE49-F238E27FC236}">
                <a16:creationId xmlns:a16="http://schemas.microsoft.com/office/drawing/2014/main" id="{4D4344A8-D5D4-4571-8DA0-DA1DB7D88B99}"/>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15</a:t>
            </a:r>
          </a:p>
        </p:txBody>
      </p:sp>
      <p:sp>
        <p:nvSpPr>
          <p:cNvPr id="56323" name="Text Box 6">
            <a:extLst>
              <a:ext uri="{FF2B5EF4-FFF2-40B4-BE49-F238E27FC236}">
                <a16:creationId xmlns:a16="http://schemas.microsoft.com/office/drawing/2014/main" id="{2B6668CF-CC4E-4243-B0FC-B2134E17099E}"/>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56324" name="Text Box 9">
            <a:extLst>
              <a:ext uri="{FF2B5EF4-FFF2-40B4-BE49-F238E27FC236}">
                <a16:creationId xmlns:a16="http://schemas.microsoft.com/office/drawing/2014/main" id="{20099602-E044-49EA-B53D-4A70216335ED}"/>
              </a:ext>
            </a:extLst>
          </p:cNvPr>
          <p:cNvSpPr txBox="1">
            <a:spLocks noChangeArrowheads="1"/>
          </p:cNvSpPr>
          <p:nvPr/>
        </p:nvSpPr>
        <p:spPr bwMode="auto">
          <a:xfrm>
            <a:off x="533400" y="42672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endParaRPr lang="en-US" altLang="zh-CN" b="0">
              <a:latin typeface="Arial" panose="020B0604020202020204" pitchFamily="34" charset="0"/>
              <a:ea typeface="MS PGothic" panose="020B0600070205080204" pitchFamily="34" charset="-128"/>
            </a:endParaRPr>
          </a:p>
        </p:txBody>
      </p:sp>
      <p:sp>
        <p:nvSpPr>
          <p:cNvPr id="56325" name="Rectangle 16">
            <a:extLst>
              <a:ext uri="{FF2B5EF4-FFF2-40B4-BE49-F238E27FC236}">
                <a16:creationId xmlns:a16="http://schemas.microsoft.com/office/drawing/2014/main" id="{F8DA4314-A2C2-491A-B698-B133F3D1B020}"/>
              </a:ext>
            </a:extLst>
          </p:cNvPr>
          <p:cNvSpPr>
            <a:spLocks noGrp="1" noChangeArrowheads="1"/>
          </p:cNvSpPr>
          <p:nvPr>
            <p:ph type="title"/>
          </p:nvPr>
        </p:nvSpPr>
        <p:spPr>
          <a:xfrm>
            <a:off x="552450" y="58738"/>
            <a:ext cx="7886700" cy="1325562"/>
          </a:xfrm>
        </p:spPr>
        <p:txBody>
          <a:bodyPr/>
          <a:lstStyle/>
          <a:p>
            <a:pPr eaLnBrk="1" hangingPunct="1"/>
            <a:r>
              <a:rPr lang="en-US" altLang="zh-CN" sz="2800" b="1"/>
              <a:t>Third Generation Software </a:t>
            </a:r>
            <a:br>
              <a:rPr lang="en-US" altLang="zh-CN" sz="2800" b="1"/>
            </a:br>
            <a:r>
              <a:rPr lang="en-US" altLang="zh-CN" sz="2800" b="1"/>
              <a:t>(1965-1971)</a:t>
            </a:r>
          </a:p>
        </p:txBody>
      </p:sp>
      <p:sp>
        <p:nvSpPr>
          <p:cNvPr id="18449" name="Rectangle 17">
            <a:extLst>
              <a:ext uri="{FF2B5EF4-FFF2-40B4-BE49-F238E27FC236}">
                <a16:creationId xmlns:a16="http://schemas.microsoft.com/office/drawing/2014/main" id="{31D43BB7-AA09-4A0A-BCF5-BF48F62312D6}"/>
              </a:ext>
            </a:extLst>
          </p:cNvPr>
          <p:cNvSpPr>
            <a:spLocks noGrp="1" noChangeArrowheads="1"/>
          </p:cNvSpPr>
          <p:nvPr>
            <p:ph type="body" idx="1"/>
          </p:nvPr>
        </p:nvSpPr>
        <p:spPr/>
        <p:txBody>
          <a:bodyPr rtlCol="0">
            <a:normAutofit/>
          </a:bodyPr>
          <a:lstStyle/>
          <a:p>
            <a:pPr marL="0" indent="0" eaLnBrk="1" fontAlgn="auto" hangingPunct="1">
              <a:spcAft>
                <a:spcPts val="0"/>
              </a:spcAft>
              <a:buFont typeface="Times" charset="0"/>
              <a:buNone/>
              <a:defRPr/>
            </a:pPr>
            <a:r>
              <a:rPr lang="en-US" sz="2800" b="1" dirty="0">
                <a:solidFill>
                  <a:srgbClr val="3333FF"/>
                </a:solidFill>
              </a:rPr>
              <a:t>Systems Software</a:t>
            </a:r>
            <a:endParaRPr lang="en-US" sz="2800" b="1" dirty="0"/>
          </a:p>
          <a:p>
            <a:pPr eaLnBrk="1" fontAlgn="auto" hangingPunct="1">
              <a:spcAft>
                <a:spcPts val="0"/>
              </a:spcAft>
              <a:defRPr/>
            </a:pPr>
            <a:r>
              <a:rPr lang="en-US" sz="2800" dirty="0"/>
              <a:t>Utility programs </a:t>
            </a:r>
          </a:p>
          <a:p>
            <a:pPr eaLnBrk="1" fontAlgn="auto" hangingPunct="1">
              <a:spcAft>
                <a:spcPts val="0"/>
              </a:spcAft>
              <a:defRPr/>
            </a:pPr>
            <a:r>
              <a:rPr lang="en-US" sz="2800" dirty="0"/>
              <a:t>Language translators </a:t>
            </a:r>
          </a:p>
          <a:p>
            <a:pPr eaLnBrk="1" fontAlgn="auto" hangingPunct="1">
              <a:spcAft>
                <a:spcPts val="0"/>
              </a:spcAft>
              <a:defRPr/>
            </a:pPr>
            <a:r>
              <a:rPr lang="en-US" sz="2800" dirty="0"/>
              <a:t>Operating system, which decides which programs 	to run and when</a:t>
            </a:r>
          </a:p>
          <a:p>
            <a:pPr lvl="1" eaLnBrk="1" fontAlgn="auto" hangingPunct="1">
              <a:spcAft>
                <a:spcPts val="0"/>
              </a:spcAft>
              <a:buFont typeface="Times" charset="0"/>
              <a:buNone/>
              <a:defRPr/>
            </a:pPr>
            <a:endParaRPr lang="en-US" sz="2400" dirty="0"/>
          </a:p>
          <a:p>
            <a:pPr marL="0" indent="0" eaLnBrk="1" fontAlgn="auto" hangingPunct="1">
              <a:spcAft>
                <a:spcPts val="0"/>
              </a:spcAft>
              <a:buFont typeface="Times" charset="0"/>
              <a:buNone/>
              <a:defRPr/>
            </a:pPr>
            <a:r>
              <a:rPr lang="en-US" sz="2800" b="1" dirty="0">
                <a:solidFill>
                  <a:srgbClr val="3333FF"/>
                </a:solidFill>
              </a:rPr>
              <a:t>Separation between Users and Hardware</a:t>
            </a:r>
          </a:p>
          <a:p>
            <a:pPr marL="0" indent="0" eaLnBrk="1" fontAlgn="auto" hangingPunct="1">
              <a:spcAft>
                <a:spcPts val="0"/>
              </a:spcAft>
              <a:buFont typeface="Times" charset="0"/>
              <a:buNone/>
              <a:defRPr/>
            </a:pPr>
            <a:r>
              <a:rPr lang="en-US" sz="2400" dirty="0"/>
              <a:t>Computer programmers write programs to be used by general public (i.e., nonprogrammers) </a:t>
            </a:r>
          </a:p>
          <a:p>
            <a:pPr marL="0" indent="0" eaLnBrk="1" fontAlgn="auto" hangingPunct="1">
              <a:spcAft>
                <a:spcPts val="0"/>
              </a:spcAft>
              <a:buFont typeface="Times" charset="0"/>
              <a:buChar char="•"/>
              <a:defRPr/>
            </a:pPr>
            <a:endParaRPr lang="en-US" sz="2800" dirty="0"/>
          </a:p>
        </p:txBody>
      </p:sp>
    </p:spTree>
    <p:extLst>
      <p:ext uri="{BB962C8B-B14F-4D97-AF65-F5344CB8AC3E}">
        <p14:creationId xmlns:p14="http://schemas.microsoft.com/office/powerpoint/2010/main" val="2150347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5">
            <a:extLst>
              <a:ext uri="{FF2B5EF4-FFF2-40B4-BE49-F238E27FC236}">
                <a16:creationId xmlns:a16="http://schemas.microsoft.com/office/drawing/2014/main" id="{6F87B7D7-7D53-4D75-AE8F-108ACECD9172}"/>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16</a:t>
            </a:r>
          </a:p>
        </p:txBody>
      </p:sp>
      <p:sp>
        <p:nvSpPr>
          <p:cNvPr id="58371" name="Rectangle 70">
            <a:extLst>
              <a:ext uri="{FF2B5EF4-FFF2-40B4-BE49-F238E27FC236}">
                <a16:creationId xmlns:a16="http://schemas.microsoft.com/office/drawing/2014/main" id="{E5EAA26E-3BA3-4F37-B6A6-E9B0606887F5}"/>
              </a:ext>
            </a:extLst>
          </p:cNvPr>
          <p:cNvSpPr>
            <a:spLocks noGrp="1" noChangeArrowheads="1"/>
          </p:cNvSpPr>
          <p:nvPr>
            <p:ph type="title"/>
          </p:nvPr>
        </p:nvSpPr>
        <p:spPr>
          <a:xfrm>
            <a:off x="1295400" y="152400"/>
            <a:ext cx="7772400" cy="1143000"/>
          </a:xfrm>
        </p:spPr>
        <p:txBody>
          <a:bodyPr/>
          <a:lstStyle/>
          <a:p>
            <a:pPr eaLnBrk="1" hangingPunct="1"/>
            <a:r>
              <a:rPr lang="en-US" altLang="zh-CN" sz="3200" b="1"/>
              <a:t>Third Generation Software </a:t>
            </a:r>
            <a:br>
              <a:rPr lang="en-US" altLang="zh-CN" sz="3200" b="1"/>
            </a:br>
            <a:r>
              <a:rPr lang="en-US" altLang="zh-CN" sz="3200" b="1"/>
              <a:t>(1965-1971)</a:t>
            </a:r>
          </a:p>
        </p:txBody>
      </p:sp>
      <p:pic>
        <p:nvPicPr>
          <p:cNvPr id="58372" name="Picture 71" descr="17606_02_0009A">
            <a:extLst>
              <a:ext uri="{FF2B5EF4-FFF2-40B4-BE49-F238E27FC236}">
                <a16:creationId xmlns:a16="http://schemas.microsoft.com/office/drawing/2014/main" id="{BC2E1542-000E-4615-873B-AB8543DDE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57150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332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a:extLst>
              <a:ext uri="{FF2B5EF4-FFF2-40B4-BE49-F238E27FC236}">
                <a16:creationId xmlns:a16="http://schemas.microsoft.com/office/drawing/2014/main" id="{3BF9247F-7586-4E1B-94A0-31458848F114}"/>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17</a:t>
            </a:r>
          </a:p>
        </p:txBody>
      </p:sp>
      <p:sp>
        <p:nvSpPr>
          <p:cNvPr id="60419" name="Text Box 6">
            <a:extLst>
              <a:ext uri="{FF2B5EF4-FFF2-40B4-BE49-F238E27FC236}">
                <a16:creationId xmlns:a16="http://schemas.microsoft.com/office/drawing/2014/main" id="{8C2F2D82-FABB-432B-BBB3-9F8F92E04C31}"/>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60420" name="Text Box 7">
            <a:extLst>
              <a:ext uri="{FF2B5EF4-FFF2-40B4-BE49-F238E27FC236}">
                <a16:creationId xmlns:a16="http://schemas.microsoft.com/office/drawing/2014/main" id="{1770E59C-A2D9-45C8-BAFD-11739D4D8AFD}"/>
              </a:ext>
            </a:extLst>
          </p:cNvPr>
          <p:cNvSpPr txBox="1">
            <a:spLocks noChangeArrowheads="1"/>
          </p:cNvSpPr>
          <p:nvPr/>
        </p:nvSpPr>
        <p:spPr bwMode="auto">
          <a:xfrm>
            <a:off x="654050" y="1443038"/>
            <a:ext cx="79978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800">
                <a:solidFill>
                  <a:srgbClr val="3333FF"/>
                </a:solidFill>
                <a:latin typeface="Arial" panose="020B0604020202020204" pitchFamily="34" charset="0"/>
                <a:ea typeface="MS PGothic" panose="020B0600070205080204" pitchFamily="34" charset="-128"/>
              </a:rPr>
              <a:t>Structured Programming</a:t>
            </a:r>
            <a:endParaRPr lang="en-US" altLang="zh-CN" sz="2800">
              <a:latin typeface="Arial" panose="020B0604020202020204" pitchFamily="34" charset="0"/>
              <a:ea typeface="MS PGothic" panose="020B0600070205080204" pitchFamily="34" charset="-128"/>
            </a:endParaRPr>
          </a:p>
          <a:p>
            <a:r>
              <a:rPr lang="en-US" altLang="zh-CN" sz="2800" b="0">
                <a:solidFill>
                  <a:schemeClr val="tx1"/>
                </a:solidFill>
                <a:latin typeface="Arial" panose="020B0604020202020204" pitchFamily="34" charset="0"/>
                <a:ea typeface="MS PGothic" panose="020B0600070205080204" pitchFamily="34" charset="-128"/>
              </a:rPr>
              <a:t>Pascal </a:t>
            </a:r>
          </a:p>
          <a:p>
            <a:r>
              <a:rPr lang="en-US" altLang="zh-CN" sz="2800" b="0">
                <a:solidFill>
                  <a:schemeClr val="tx1"/>
                </a:solidFill>
                <a:latin typeface="Arial" panose="020B0604020202020204" pitchFamily="34" charset="0"/>
                <a:ea typeface="MS PGothic" panose="020B0600070205080204" pitchFamily="34" charset="-128"/>
              </a:rPr>
              <a:t>C++</a:t>
            </a:r>
          </a:p>
          <a:p>
            <a:endParaRPr lang="en-US" altLang="zh-CN" b="0">
              <a:latin typeface="Arial" panose="020B0604020202020204" pitchFamily="34" charset="0"/>
              <a:ea typeface="MS PGothic" panose="020B0600070205080204" pitchFamily="34" charset="-128"/>
            </a:endParaRPr>
          </a:p>
          <a:p>
            <a:r>
              <a:rPr lang="en-US" altLang="zh-CN" sz="2800">
                <a:solidFill>
                  <a:srgbClr val="3333FF"/>
                </a:solidFill>
                <a:latin typeface="Arial" panose="020B0604020202020204" pitchFamily="34" charset="0"/>
                <a:ea typeface="MS PGothic" panose="020B0600070205080204" pitchFamily="34" charset="-128"/>
              </a:rPr>
              <a:t>New Application Software for Users</a:t>
            </a:r>
          </a:p>
          <a:p>
            <a:r>
              <a:rPr lang="en-US" altLang="zh-CN" sz="2800" b="0">
                <a:solidFill>
                  <a:schemeClr val="tx1"/>
                </a:solidFill>
                <a:latin typeface="Arial" panose="020B0604020202020204" pitchFamily="34" charset="0"/>
                <a:ea typeface="MS PGothic" panose="020B0600070205080204" pitchFamily="34" charset="-128"/>
              </a:rPr>
              <a:t>Spreadsheets </a:t>
            </a:r>
          </a:p>
          <a:p>
            <a:r>
              <a:rPr lang="en-US" altLang="zh-CN" sz="2800" b="0">
                <a:solidFill>
                  <a:schemeClr val="tx1"/>
                </a:solidFill>
                <a:latin typeface="Arial" panose="020B0604020202020204" pitchFamily="34" charset="0"/>
                <a:ea typeface="MS PGothic" panose="020B0600070205080204" pitchFamily="34" charset="-128"/>
              </a:rPr>
              <a:t>Word processors </a:t>
            </a:r>
          </a:p>
          <a:p>
            <a:r>
              <a:rPr lang="en-US" altLang="zh-CN" sz="2800" b="0">
                <a:solidFill>
                  <a:schemeClr val="tx1"/>
                </a:solidFill>
                <a:latin typeface="Arial" panose="020B0604020202020204" pitchFamily="34" charset="0"/>
                <a:ea typeface="MS PGothic" panose="020B0600070205080204" pitchFamily="34" charset="-128"/>
              </a:rPr>
              <a:t>Database management systems</a:t>
            </a:r>
          </a:p>
        </p:txBody>
      </p:sp>
      <p:sp>
        <p:nvSpPr>
          <p:cNvPr id="60421" name="Text Box 8">
            <a:extLst>
              <a:ext uri="{FF2B5EF4-FFF2-40B4-BE49-F238E27FC236}">
                <a16:creationId xmlns:a16="http://schemas.microsoft.com/office/drawing/2014/main" id="{44CBBBF1-33AE-4A49-927F-C412640CFB31}"/>
              </a:ext>
            </a:extLst>
          </p:cNvPr>
          <p:cNvSpPr txBox="1">
            <a:spLocks noChangeArrowheads="1"/>
          </p:cNvSpPr>
          <p:nvPr/>
        </p:nvSpPr>
        <p:spPr bwMode="auto">
          <a:xfrm>
            <a:off x="533400" y="42672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endParaRPr lang="en-US" altLang="zh-CN" b="0">
              <a:latin typeface="Arial" panose="020B0604020202020204" pitchFamily="34" charset="0"/>
              <a:ea typeface="MS PGothic" panose="020B0600070205080204" pitchFamily="34" charset="-128"/>
            </a:endParaRPr>
          </a:p>
        </p:txBody>
      </p:sp>
      <p:sp>
        <p:nvSpPr>
          <p:cNvPr id="60422" name="Rectangle 15">
            <a:extLst>
              <a:ext uri="{FF2B5EF4-FFF2-40B4-BE49-F238E27FC236}">
                <a16:creationId xmlns:a16="http://schemas.microsoft.com/office/drawing/2014/main" id="{97CA6815-4215-464B-AAA5-0B6EB5505E57}"/>
              </a:ext>
            </a:extLst>
          </p:cNvPr>
          <p:cNvSpPr>
            <a:spLocks noGrp="1" noChangeArrowheads="1"/>
          </p:cNvSpPr>
          <p:nvPr>
            <p:ph type="title"/>
          </p:nvPr>
        </p:nvSpPr>
        <p:spPr>
          <a:xfrm>
            <a:off x="588963" y="117475"/>
            <a:ext cx="7886700" cy="1325563"/>
          </a:xfrm>
        </p:spPr>
        <p:txBody>
          <a:bodyPr/>
          <a:lstStyle/>
          <a:p>
            <a:pPr eaLnBrk="1" hangingPunct="1"/>
            <a:r>
              <a:rPr lang="en-US" altLang="zh-CN" sz="3200" b="1"/>
              <a:t>Fourth Generation Software </a:t>
            </a:r>
            <a:br>
              <a:rPr lang="en-US" altLang="zh-CN" sz="3200" b="1"/>
            </a:br>
            <a:r>
              <a:rPr lang="en-US" altLang="zh-CN" sz="3200" b="1"/>
              <a:t>(1971-1989)</a:t>
            </a:r>
          </a:p>
        </p:txBody>
      </p:sp>
    </p:spTree>
    <p:extLst>
      <p:ext uri="{BB962C8B-B14F-4D97-AF65-F5344CB8AC3E}">
        <p14:creationId xmlns:p14="http://schemas.microsoft.com/office/powerpoint/2010/main" val="38255953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a:extLst>
              <a:ext uri="{FF2B5EF4-FFF2-40B4-BE49-F238E27FC236}">
                <a16:creationId xmlns:a16="http://schemas.microsoft.com/office/drawing/2014/main" id="{23A7292F-7884-488E-8583-96C1C08780AE}"/>
              </a:ext>
            </a:extLst>
          </p:cNvPr>
          <p:cNvSpPr txBox="1">
            <a:spLocks noChangeArrowheads="1"/>
          </p:cNvSpPr>
          <p:nvPr/>
        </p:nvSpPr>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r>
              <a:rPr lang="en-US" altLang="zh-CN" b="0">
                <a:solidFill>
                  <a:schemeClr val="bg1"/>
                </a:solidFill>
                <a:latin typeface="Arial" panose="020B0604020202020204" pitchFamily="34" charset="0"/>
                <a:ea typeface="MS PGothic" panose="020B0600070205080204" pitchFamily="34" charset="-128"/>
              </a:rPr>
              <a:t>18</a:t>
            </a:r>
          </a:p>
        </p:txBody>
      </p:sp>
      <p:sp>
        <p:nvSpPr>
          <p:cNvPr id="62467" name="Text Box 6">
            <a:extLst>
              <a:ext uri="{FF2B5EF4-FFF2-40B4-BE49-F238E27FC236}">
                <a16:creationId xmlns:a16="http://schemas.microsoft.com/office/drawing/2014/main" id="{6477935E-15D4-44D7-94E5-82F8DF756EF3}"/>
              </a:ext>
            </a:extLst>
          </p:cNvPr>
          <p:cNvSpPr txBox="1">
            <a:spLocks noChangeArrowheads="1"/>
          </p:cNvSpPr>
          <p:nvPr/>
        </p:nvSpPr>
        <p:spPr bwMode="auto">
          <a:xfrm>
            <a:off x="685800" y="21336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buFont typeface="Wingdings" panose="05000000000000000000" pitchFamily="2" charset="2"/>
              <a:buNone/>
            </a:pPr>
            <a:endParaRPr lang="en-US" altLang="zh-CN" sz="2800">
              <a:latin typeface="Arial" panose="020B0604020202020204" pitchFamily="34" charset="0"/>
              <a:ea typeface="MS PGothic" panose="020B0600070205080204" pitchFamily="34" charset="-128"/>
            </a:endParaRPr>
          </a:p>
        </p:txBody>
      </p:sp>
      <p:sp>
        <p:nvSpPr>
          <p:cNvPr id="62468" name="Text Box 7">
            <a:extLst>
              <a:ext uri="{FF2B5EF4-FFF2-40B4-BE49-F238E27FC236}">
                <a16:creationId xmlns:a16="http://schemas.microsoft.com/office/drawing/2014/main" id="{98603478-F998-43DA-9D50-89AB36A695E5}"/>
              </a:ext>
            </a:extLst>
          </p:cNvPr>
          <p:cNvSpPr txBox="1">
            <a:spLocks noChangeArrowheads="1"/>
          </p:cNvSpPr>
          <p:nvPr/>
        </p:nvSpPr>
        <p:spPr bwMode="auto">
          <a:xfrm>
            <a:off x="533400" y="1295400"/>
            <a:ext cx="822960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r>
              <a:rPr lang="en-US" altLang="zh-CN" sz="2800">
                <a:solidFill>
                  <a:srgbClr val="3333FF"/>
                </a:solidFill>
                <a:latin typeface="Arial" panose="020B0604020202020204" pitchFamily="34" charset="0"/>
                <a:ea typeface="MS PGothic" panose="020B0600070205080204" pitchFamily="34" charset="-128"/>
              </a:rPr>
              <a:t>Microsoft</a:t>
            </a:r>
          </a:p>
          <a:p>
            <a:pPr eaLnBrk="1" hangingPunct="1"/>
            <a:r>
              <a:rPr lang="en-US" altLang="zh-CN" sz="2400" b="0">
                <a:solidFill>
                  <a:schemeClr val="tx1"/>
                </a:solidFill>
                <a:latin typeface="Arial" panose="020B0604020202020204" pitchFamily="34" charset="0"/>
                <a:ea typeface="MS PGothic" panose="020B0600070205080204" pitchFamily="34" charset="-128"/>
              </a:rPr>
              <a:t>Windows operating system and other Microsoft application programs dominate the market</a:t>
            </a:r>
          </a:p>
          <a:p>
            <a:pPr eaLnBrk="1" hangingPunct="1"/>
            <a:endParaRPr lang="en-US" altLang="zh-CN" sz="2400" b="0">
              <a:solidFill>
                <a:schemeClr val="tx1"/>
              </a:solidFill>
              <a:latin typeface="Arial" panose="020B0604020202020204" pitchFamily="34" charset="0"/>
              <a:ea typeface="MS PGothic" panose="020B0600070205080204" pitchFamily="34" charset="-128"/>
            </a:endParaRPr>
          </a:p>
          <a:p>
            <a:pPr eaLnBrk="1" hangingPunct="1"/>
            <a:r>
              <a:rPr lang="en-US" altLang="zh-CN" sz="2800">
                <a:solidFill>
                  <a:srgbClr val="3333FF"/>
                </a:solidFill>
                <a:latin typeface="Arial" panose="020B0604020202020204" pitchFamily="34" charset="0"/>
                <a:ea typeface="MS PGothic" panose="020B0600070205080204" pitchFamily="34" charset="-128"/>
              </a:rPr>
              <a:t>Object-Oriented Design</a:t>
            </a:r>
            <a:endParaRPr lang="en-US" altLang="zh-CN" sz="2800">
              <a:solidFill>
                <a:schemeClr val="tx1"/>
              </a:solidFill>
              <a:latin typeface="Arial" panose="020B0604020202020204" pitchFamily="34" charset="0"/>
              <a:ea typeface="MS PGothic" panose="020B0600070205080204" pitchFamily="34" charset="-128"/>
            </a:endParaRPr>
          </a:p>
          <a:p>
            <a:pPr eaLnBrk="1" hangingPunct="1"/>
            <a:r>
              <a:rPr lang="en-US" altLang="zh-CN" sz="2400" b="0">
                <a:solidFill>
                  <a:schemeClr val="tx1"/>
                </a:solidFill>
                <a:latin typeface="Arial" panose="020B0604020202020204" pitchFamily="34" charset="0"/>
                <a:ea typeface="MS PGothic" panose="020B0600070205080204" pitchFamily="34" charset="-128"/>
              </a:rPr>
              <a:t>Based on a hierarchy of data objects (i.e. Java)</a:t>
            </a:r>
          </a:p>
          <a:p>
            <a:pPr eaLnBrk="1" hangingPunct="1"/>
            <a:endParaRPr lang="en-US" altLang="zh-CN" sz="2400">
              <a:solidFill>
                <a:schemeClr val="tx1"/>
              </a:solidFill>
              <a:latin typeface="Arial" panose="020B0604020202020204" pitchFamily="34" charset="0"/>
              <a:ea typeface="MS PGothic" panose="020B0600070205080204" pitchFamily="34" charset="-128"/>
            </a:endParaRPr>
          </a:p>
          <a:p>
            <a:pPr eaLnBrk="1" hangingPunct="1"/>
            <a:r>
              <a:rPr lang="en-US" altLang="zh-CN" sz="2800">
                <a:solidFill>
                  <a:srgbClr val="3333FF"/>
                </a:solidFill>
                <a:latin typeface="Arial" panose="020B0604020202020204" pitchFamily="34" charset="0"/>
                <a:ea typeface="MS PGothic" panose="020B0600070205080204" pitchFamily="34" charset="-128"/>
              </a:rPr>
              <a:t>World Wide Web</a:t>
            </a:r>
            <a:endParaRPr lang="en-US" altLang="zh-CN" sz="2800">
              <a:solidFill>
                <a:schemeClr val="tx1"/>
              </a:solidFill>
              <a:latin typeface="Arial" panose="020B0604020202020204" pitchFamily="34" charset="0"/>
              <a:ea typeface="MS PGothic" panose="020B0600070205080204" pitchFamily="34" charset="-128"/>
            </a:endParaRPr>
          </a:p>
          <a:p>
            <a:pPr eaLnBrk="1" hangingPunct="1"/>
            <a:r>
              <a:rPr lang="en-US" altLang="zh-CN" sz="2400" b="0">
                <a:solidFill>
                  <a:schemeClr val="tx1"/>
                </a:solidFill>
                <a:latin typeface="Arial" panose="020B0604020202020204" pitchFamily="34" charset="0"/>
                <a:ea typeface="MS PGothic" panose="020B0600070205080204" pitchFamily="34" charset="-128"/>
              </a:rPr>
              <a:t>Allows easy global communication through the Internet</a:t>
            </a:r>
          </a:p>
          <a:p>
            <a:pPr eaLnBrk="1" hangingPunct="1"/>
            <a:endParaRPr lang="en-US" altLang="zh-CN" sz="2400" b="0">
              <a:solidFill>
                <a:schemeClr val="tx1"/>
              </a:solidFill>
              <a:latin typeface="Arial" panose="020B0604020202020204" pitchFamily="34" charset="0"/>
              <a:ea typeface="MS PGothic" panose="020B0600070205080204" pitchFamily="34" charset="-128"/>
            </a:endParaRPr>
          </a:p>
          <a:p>
            <a:pPr eaLnBrk="1" hangingPunct="1"/>
            <a:r>
              <a:rPr lang="en-US" altLang="zh-CN" sz="2800">
                <a:solidFill>
                  <a:srgbClr val="3333FF"/>
                </a:solidFill>
                <a:latin typeface="Arial" panose="020B0604020202020204" pitchFamily="34" charset="0"/>
                <a:ea typeface="MS PGothic" panose="020B0600070205080204" pitchFamily="34" charset="-128"/>
              </a:rPr>
              <a:t>New Users</a:t>
            </a:r>
            <a:endParaRPr lang="en-US" altLang="zh-CN" sz="2800">
              <a:solidFill>
                <a:schemeClr val="tx1"/>
              </a:solidFill>
              <a:latin typeface="Arial" panose="020B0604020202020204" pitchFamily="34" charset="0"/>
              <a:ea typeface="MS PGothic" panose="020B0600070205080204" pitchFamily="34" charset="-128"/>
            </a:endParaRPr>
          </a:p>
          <a:p>
            <a:pPr eaLnBrk="1" hangingPunct="1"/>
            <a:r>
              <a:rPr lang="en-US" altLang="zh-CN" sz="2400" b="0">
                <a:solidFill>
                  <a:schemeClr val="tx1"/>
                </a:solidFill>
                <a:latin typeface="Arial" panose="020B0604020202020204" pitchFamily="34" charset="0"/>
                <a:ea typeface="MS PGothic" panose="020B0600070205080204" pitchFamily="34" charset="-128"/>
              </a:rPr>
              <a:t>Today</a:t>
            </a:r>
            <a:r>
              <a:rPr lang="ja-JP" altLang="en-US" sz="2400" b="0">
                <a:solidFill>
                  <a:schemeClr val="tx1"/>
                </a:solidFill>
                <a:latin typeface="Arial" panose="020B0604020202020204" pitchFamily="34" charset="0"/>
                <a:ea typeface="MS PGothic" panose="020B0600070205080204" pitchFamily="34" charset="-128"/>
              </a:rPr>
              <a:t>’</a:t>
            </a:r>
            <a:r>
              <a:rPr lang="en-US" altLang="ja-JP" sz="2400" b="0">
                <a:solidFill>
                  <a:schemeClr val="tx1"/>
                </a:solidFill>
                <a:latin typeface="Arial" panose="020B0604020202020204" pitchFamily="34" charset="0"/>
                <a:ea typeface="MS PGothic" panose="020B0600070205080204" pitchFamily="34" charset="-128"/>
              </a:rPr>
              <a:t>s user needs no computer knowledge</a:t>
            </a:r>
            <a:endParaRPr lang="en-US" altLang="zh-CN" sz="2400" b="0">
              <a:solidFill>
                <a:schemeClr val="tx1"/>
              </a:solidFill>
              <a:latin typeface="Arial" panose="020B0604020202020204" pitchFamily="34" charset="0"/>
              <a:ea typeface="MS PGothic" panose="020B0600070205080204" pitchFamily="34" charset="-128"/>
            </a:endParaRPr>
          </a:p>
        </p:txBody>
      </p:sp>
      <p:sp>
        <p:nvSpPr>
          <p:cNvPr id="62469" name="Text Box 8">
            <a:extLst>
              <a:ext uri="{FF2B5EF4-FFF2-40B4-BE49-F238E27FC236}">
                <a16:creationId xmlns:a16="http://schemas.microsoft.com/office/drawing/2014/main" id="{556E5994-319B-49E2-A4CC-52B3F939A7A6}"/>
              </a:ext>
            </a:extLst>
          </p:cNvPr>
          <p:cNvSpPr txBox="1">
            <a:spLocks noChangeArrowheads="1"/>
          </p:cNvSpPr>
          <p:nvPr/>
        </p:nvSpPr>
        <p:spPr bwMode="auto">
          <a:xfrm>
            <a:off x="533400" y="42672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spcBef>
                <a:spcPct val="50000"/>
              </a:spcBef>
            </a:pPr>
            <a:endParaRPr lang="en-US" altLang="zh-CN" b="0">
              <a:latin typeface="Arial" panose="020B0604020202020204" pitchFamily="34" charset="0"/>
              <a:ea typeface="MS PGothic" panose="020B0600070205080204" pitchFamily="34" charset="-128"/>
            </a:endParaRPr>
          </a:p>
        </p:txBody>
      </p:sp>
      <p:sp>
        <p:nvSpPr>
          <p:cNvPr id="62470" name="Rectangle 15">
            <a:extLst>
              <a:ext uri="{FF2B5EF4-FFF2-40B4-BE49-F238E27FC236}">
                <a16:creationId xmlns:a16="http://schemas.microsoft.com/office/drawing/2014/main" id="{86FA330B-6443-4D64-97E6-8E08ED0A9EC3}"/>
              </a:ext>
            </a:extLst>
          </p:cNvPr>
          <p:cNvSpPr>
            <a:spLocks noGrp="1" noChangeArrowheads="1"/>
          </p:cNvSpPr>
          <p:nvPr>
            <p:ph type="title"/>
          </p:nvPr>
        </p:nvSpPr>
        <p:spPr>
          <a:xfrm>
            <a:off x="628650" y="115888"/>
            <a:ext cx="7886700" cy="1325562"/>
          </a:xfrm>
        </p:spPr>
        <p:txBody>
          <a:bodyPr/>
          <a:lstStyle/>
          <a:p>
            <a:pPr eaLnBrk="1" hangingPunct="1"/>
            <a:r>
              <a:rPr lang="en-US" altLang="zh-CN" sz="3200" b="1"/>
              <a:t>Fifth Generation Software </a:t>
            </a:r>
            <a:br>
              <a:rPr lang="en-US" altLang="zh-CN" sz="3200" b="1"/>
            </a:br>
            <a:r>
              <a:rPr lang="en-US" altLang="zh-CN" sz="3200" b="1"/>
              <a:t>(1990- present)</a:t>
            </a:r>
          </a:p>
        </p:txBody>
      </p:sp>
    </p:spTree>
    <p:extLst>
      <p:ext uri="{BB962C8B-B14F-4D97-AF65-F5344CB8AC3E}">
        <p14:creationId xmlns:p14="http://schemas.microsoft.com/office/powerpoint/2010/main" val="3506870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3ECFAED-BEAE-4381-BE95-52D630654E4D}"/>
              </a:ext>
            </a:extLst>
          </p:cNvPr>
          <p:cNvSpPr>
            <a:spLocks noGrp="1" noChangeArrowheads="1"/>
          </p:cNvSpPr>
          <p:nvPr>
            <p:ph type="title"/>
          </p:nvPr>
        </p:nvSpPr>
        <p:spPr>
          <a:xfrm>
            <a:off x="395288" y="157163"/>
            <a:ext cx="7886700" cy="1325562"/>
          </a:xfrm>
        </p:spPr>
        <p:txBody>
          <a:bodyPr/>
          <a:lstStyle/>
          <a:p>
            <a:pPr eaLnBrk="1" hangingPunct="1"/>
            <a:r>
              <a:rPr lang="en-US" altLang="zh-CN" sz="4000">
                <a:solidFill>
                  <a:srgbClr val="3333FF"/>
                </a:solidFill>
              </a:rPr>
              <a:t>World Wide Web (WWW, 3W)</a:t>
            </a:r>
            <a:r>
              <a:rPr lang="zh-CN" altLang="en-US" sz="4000">
                <a:solidFill>
                  <a:srgbClr val="3333FF"/>
                </a:solidFill>
              </a:rPr>
              <a:t> </a:t>
            </a:r>
          </a:p>
        </p:txBody>
      </p:sp>
      <p:sp>
        <p:nvSpPr>
          <p:cNvPr id="64515" name="Rectangle 3">
            <a:extLst>
              <a:ext uri="{FF2B5EF4-FFF2-40B4-BE49-F238E27FC236}">
                <a16:creationId xmlns:a16="http://schemas.microsoft.com/office/drawing/2014/main" id="{C90B7CB5-199A-44C0-84FB-90B298768B19}"/>
              </a:ext>
            </a:extLst>
          </p:cNvPr>
          <p:cNvSpPr>
            <a:spLocks noGrp="1" noChangeArrowheads="1"/>
          </p:cNvSpPr>
          <p:nvPr>
            <p:ph idx="1"/>
          </p:nvPr>
        </p:nvSpPr>
        <p:spPr>
          <a:xfrm>
            <a:off x="34925" y="1484313"/>
            <a:ext cx="8893175" cy="5113337"/>
          </a:xfrm>
        </p:spPr>
        <p:txBody>
          <a:bodyPr/>
          <a:lstStyle/>
          <a:p>
            <a:pPr eaLnBrk="1" hangingPunct="1"/>
            <a:r>
              <a:rPr lang="en-US" altLang="zh-CN" sz="2800">
                <a:solidFill>
                  <a:srgbClr val="3333FF"/>
                </a:solidFill>
              </a:rPr>
              <a:t>World Wide Web (WWW, 3W) </a:t>
            </a:r>
            <a:r>
              <a:rPr lang="zh-CN" altLang="en-US" sz="2800">
                <a:solidFill>
                  <a:srgbClr val="3333FF"/>
                </a:solidFill>
              </a:rPr>
              <a:t>万维网</a:t>
            </a:r>
            <a:endParaRPr lang="en-US" altLang="zh-CN" sz="2800">
              <a:solidFill>
                <a:srgbClr val="3333FF"/>
              </a:solidFill>
            </a:endParaRPr>
          </a:p>
          <a:p>
            <a:pPr lvl="1" eaLnBrk="1" hangingPunct="1"/>
            <a:r>
              <a:rPr lang="en-US" altLang="zh-CN" sz="2400"/>
              <a:t>WWW, like E-mail, one of the services accessible via the Internet.</a:t>
            </a:r>
            <a:endParaRPr lang="zh-CN" altLang="en-US" sz="2400"/>
          </a:p>
          <a:p>
            <a:pPr lvl="1" eaLnBrk="1" hangingPunct="1"/>
            <a:r>
              <a:rPr lang="en-US" altLang="zh-CN" sz="2400"/>
              <a:t>http (Hyper Text Transfer Protocol)   </a:t>
            </a:r>
            <a:r>
              <a:rPr lang="zh-CN" altLang="en-US" sz="2400"/>
              <a:t>超文本传输协议</a:t>
            </a:r>
            <a:endParaRPr lang="en-US" altLang="zh-CN" sz="2400"/>
          </a:p>
          <a:p>
            <a:pPr lvl="1" eaLnBrk="1" hangingPunct="1"/>
            <a:r>
              <a:rPr lang="en-US" altLang="zh-CN" sz="2400"/>
              <a:t>Browser</a:t>
            </a:r>
          </a:p>
          <a:p>
            <a:pPr lvl="2" eaLnBrk="1" hangingPunct="1"/>
            <a:r>
              <a:rPr lang="en-US" altLang="zh-CN" sz="1800"/>
              <a:t>Mosaic, the first graphic-capable browser</a:t>
            </a:r>
          </a:p>
          <a:p>
            <a:pPr lvl="3" eaLnBrk="1" hangingPunct="1"/>
            <a:r>
              <a:rPr lang="en-US" altLang="zh-CN" sz="3200"/>
              <a:t>Internet Explore (IE)</a:t>
            </a:r>
          </a:p>
          <a:p>
            <a:pPr lvl="3" eaLnBrk="1" hangingPunct="1"/>
            <a:r>
              <a:rPr lang="en-US" altLang="zh-CN" sz="3200"/>
              <a:t>Netscape Navigator</a:t>
            </a:r>
          </a:p>
          <a:p>
            <a:pPr lvl="3" eaLnBrk="1" hangingPunct="1"/>
            <a:r>
              <a:rPr lang="en-US" altLang="zh-CN" sz="3200">
                <a:solidFill>
                  <a:schemeClr val="hlink"/>
                </a:solidFill>
              </a:rPr>
              <a:t>free and open source(</a:t>
            </a:r>
            <a:r>
              <a:rPr lang="zh-CN" altLang="en-US" sz="3200">
                <a:solidFill>
                  <a:schemeClr val="hlink"/>
                </a:solidFill>
              </a:rPr>
              <a:t>开源</a:t>
            </a:r>
            <a:r>
              <a:rPr lang="en-US" altLang="zh-CN" sz="3200">
                <a:solidFill>
                  <a:schemeClr val="hlink"/>
                </a:solidFill>
              </a:rPr>
              <a:t>) software </a:t>
            </a:r>
            <a:r>
              <a:rPr lang="zh-CN" altLang="en-US" sz="3200">
                <a:solidFill>
                  <a:schemeClr val="hlink"/>
                </a:solidFill>
              </a:rPr>
              <a:t>，</a:t>
            </a:r>
            <a:r>
              <a:rPr lang="en-US" altLang="zh-CN" sz="3200">
                <a:solidFill>
                  <a:schemeClr val="hlink"/>
                </a:solidFill>
              </a:rPr>
              <a:t>Firefox, </a:t>
            </a:r>
          </a:p>
          <a:p>
            <a:pPr lvl="1" eaLnBrk="1" hangingPunct="1"/>
            <a:r>
              <a:rPr lang="en-US" altLang="zh-CN" sz="2400"/>
              <a:t>HTML (Hyper Text Make-up Languages)   </a:t>
            </a:r>
            <a:r>
              <a:rPr lang="zh-CN" altLang="en-US" sz="2400"/>
              <a:t>超文本标记语言</a:t>
            </a:r>
            <a:endParaRPr lang="en-US" altLang="zh-CN" sz="2400"/>
          </a:p>
        </p:txBody>
      </p:sp>
      <p:sp>
        <p:nvSpPr>
          <p:cNvPr id="64516" name="灯片编号占位符 5">
            <a:extLst>
              <a:ext uri="{FF2B5EF4-FFF2-40B4-BE49-F238E27FC236}">
                <a16:creationId xmlns:a16="http://schemas.microsoft.com/office/drawing/2014/main" id="{3F989CA5-E3F0-46FA-8308-D0952CEE19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71E1253C-6AC3-4257-903A-534BCA9237CB}" type="slidenum">
              <a:rPr lang="zh-CN" altLang="en-US" sz="1400" smtClean="0">
                <a:solidFill>
                  <a:srgbClr val="C0C0C0"/>
                </a:solidFill>
              </a:rPr>
              <a:pPr/>
              <a:t>55</a:t>
            </a:fld>
            <a:r>
              <a:rPr lang="en-US" altLang="zh-CN" sz="1400">
                <a:solidFill>
                  <a:srgbClr val="C0C0C0"/>
                </a:solidFill>
              </a:rPr>
              <a:t>/60</a:t>
            </a:r>
          </a:p>
        </p:txBody>
      </p:sp>
      <p:pic>
        <p:nvPicPr>
          <p:cNvPr id="64517" name="Picture 4" descr="未命名">
            <a:extLst>
              <a:ext uri="{FF2B5EF4-FFF2-40B4-BE49-F238E27FC236}">
                <a16:creationId xmlns:a16="http://schemas.microsoft.com/office/drawing/2014/main" id="{DB5AAF46-AA2E-44E0-AECF-314D4CBAC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4365625"/>
            <a:ext cx="9366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descr="76466_01_0010A.jpg">
            <a:extLst>
              <a:ext uri="{FF2B5EF4-FFF2-40B4-BE49-F238E27FC236}">
                <a16:creationId xmlns:a16="http://schemas.microsoft.com/office/drawing/2014/main" id="{838B717D-CF15-46FE-99AE-FD39234E76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3213" y="2678113"/>
            <a:ext cx="1944687"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050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9921189-D4BD-4B3C-A85C-D32AE8D2D534}"/>
              </a:ext>
            </a:extLst>
          </p:cNvPr>
          <p:cNvSpPr>
            <a:spLocks noGrp="1" noChangeArrowheads="1"/>
          </p:cNvSpPr>
          <p:nvPr>
            <p:ph type="title"/>
          </p:nvPr>
        </p:nvSpPr>
        <p:spPr>
          <a:xfrm>
            <a:off x="323850" y="146050"/>
            <a:ext cx="7886700" cy="1325563"/>
          </a:xfrm>
        </p:spPr>
        <p:txBody>
          <a:bodyPr/>
          <a:lstStyle/>
          <a:p>
            <a:pPr eaLnBrk="1" hangingPunct="1"/>
            <a:r>
              <a:rPr lang="en-US" altLang="zh-CN"/>
              <a:t>Turing Test</a:t>
            </a:r>
            <a:endParaRPr lang="zh-CN" altLang="en-US"/>
          </a:p>
        </p:txBody>
      </p:sp>
      <p:sp>
        <p:nvSpPr>
          <p:cNvPr id="76803" name="Rectangle 3">
            <a:extLst>
              <a:ext uri="{FF2B5EF4-FFF2-40B4-BE49-F238E27FC236}">
                <a16:creationId xmlns:a16="http://schemas.microsoft.com/office/drawing/2014/main" id="{E77DEE34-F0C3-4082-8CD6-1891888A745D}"/>
              </a:ext>
            </a:extLst>
          </p:cNvPr>
          <p:cNvSpPr>
            <a:spLocks noGrp="1" noChangeArrowheads="1"/>
          </p:cNvSpPr>
          <p:nvPr>
            <p:ph idx="1"/>
          </p:nvPr>
        </p:nvSpPr>
        <p:spPr>
          <a:xfrm>
            <a:off x="179388" y="1268413"/>
            <a:ext cx="7921625" cy="1800225"/>
          </a:xfrm>
        </p:spPr>
        <p:txBody>
          <a:bodyPr/>
          <a:lstStyle/>
          <a:p>
            <a:pPr eaLnBrk="1" hangingPunct="1">
              <a:spcBef>
                <a:spcPct val="0"/>
              </a:spcBef>
            </a:pPr>
            <a:r>
              <a:rPr lang="en-US" altLang="zh-CN" sz="3200"/>
              <a:t>Dialogue</a:t>
            </a:r>
            <a:r>
              <a:rPr lang="en-US" altLang="zh-CN" sz="3200">
                <a:solidFill>
                  <a:schemeClr val="hlink"/>
                </a:solidFill>
              </a:rPr>
              <a:t> </a:t>
            </a:r>
          </a:p>
          <a:p>
            <a:pPr eaLnBrk="1" hangingPunct="1">
              <a:spcBef>
                <a:spcPct val="0"/>
              </a:spcBef>
              <a:buFont typeface="Wingdings" panose="05000000000000000000" pitchFamily="2" charset="2"/>
              <a:buNone/>
            </a:pPr>
            <a:r>
              <a:rPr lang="en-US" altLang="zh-CN" sz="3200">
                <a:solidFill>
                  <a:schemeClr val="hlink"/>
                </a:solidFill>
              </a:rPr>
              <a:t>  Q: Which one is between human beings?</a:t>
            </a:r>
          </a:p>
        </p:txBody>
      </p:sp>
      <p:sp>
        <p:nvSpPr>
          <p:cNvPr id="76804" name="灯片编号占位符 5">
            <a:extLst>
              <a:ext uri="{FF2B5EF4-FFF2-40B4-BE49-F238E27FC236}">
                <a16:creationId xmlns:a16="http://schemas.microsoft.com/office/drawing/2014/main" id="{BFD3BD9F-39B1-4FEF-8CF8-01AD567667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F1027B94-6B1C-4F78-BA4E-934AC78A2543}" type="slidenum">
              <a:rPr lang="zh-CN" altLang="en-US" sz="1400" smtClean="0">
                <a:solidFill>
                  <a:srgbClr val="C0C0C0"/>
                </a:solidFill>
              </a:rPr>
              <a:pPr/>
              <a:t>56</a:t>
            </a:fld>
            <a:r>
              <a:rPr lang="en-US" altLang="zh-CN" sz="1400">
                <a:solidFill>
                  <a:srgbClr val="C0C0C0"/>
                </a:solidFill>
              </a:rPr>
              <a:t>/60</a:t>
            </a:r>
          </a:p>
        </p:txBody>
      </p:sp>
      <p:sp>
        <p:nvSpPr>
          <p:cNvPr id="76805" name="Rectangle 5">
            <a:extLst>
              <a:ext uri="{FF2B5EF4-FFF2-40B4-BE49-F238E27FC236}">
                <a16:creationId xmlns:a16="http://schemas.microsoft.com/office/drawing/2014/main" id="{0CCCE7FA-1FFF-40B8-817F-09BF95923F7E}"/>
              </a:ext>
            </a:extLst>
          </p:cNvPr>
          <p:cNvSpPr>
            <a:spLocks noChangeArrowheads="1"/>
          </p:cNvSpPr>
          <p:nvPr/>
        </p:nvSpPr>
        <p:spPr bwMode="auto">
          <a:xfrm>
            <a:off x="69850" y="3705225"/>
            <a:ext cx="5392738" cy="29400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lnSpc>
                <a:spcPct val="130000"/>
              </a:lnSpc>
            </a:pPr>
            <a:r>
              <a:rPr lang="zh-CN" altLang="en-US" sz="2400">
                <a:solidFill>
                  <a:schemeClr val="tx1"/>
                </a:solidFill>
                <a:ea typeface="楷体_GB2312" pitchFamily="49" charset="-122"/>
              </a:rPr>
              <a:t>问：你会下国际象棋吗？</a:t>
            </a:r>
            <a:br>
              <a:rPr lang="zh-CN" altLang="en-US" sz="2400">
                <a:solidFill>
                  <a:schemeClr val="tx1"/>
                </a:solidFill>
                <a:ea typeface="楷体_GB2312" pitchFamily="49" charset="-122"/>
              </a:rPr>
            </a:br>
            <a:r>
              <a:rPr lang="zh-CN" altLang="en-US" sz="2400">
                <a:solidFill>
                  <a:schemeClr val="tx1"/>
                </a:solidFill>
                <a:ea typeface="楷体_GB2312" pitchFamily="49" charset="-122"/>
              </a:rPr>
              <a:t>答：是的。</a:t>
            </a:r>
            <a:br>
              <a:rPr lang="zh-CN" altLang="en-US" sz="2400">
                <a:solidFill>
                  <a:schemeClr val="tx1"/>
                </a:solidFill>
                <a:ea typeface="楷体_GB2312" pitchFamily="49" charset="-122"/>
              </a:rPr>
            </a:br>
            <a:r>
              <a:rPr lang="zh-CN" altLang="en-US" sz="2400">
                <a:solidFill>
                  <a:schemeClr val="tx1"/>
                </a:solidFill>
                <a:ea typeface="楷体_GB2312" pitchFamily="49" charset="-122"/>
              </a:rPr>
              <a:t>问：你会下国际象棋吗？</a:t>
            </a:r>
            <a:br>
              <a:rPr lang="zh-CN" altLang="en-US" sz="2400">
                <a:solidFill>
                  <a:schemeClr val="tx1"/>
                </a:solidFill>
                <a:ea typeface="楷体_GB2312" pitchFamily="49" charset="-122"/>
              </a:rPr>
            </a:br>
            <a:r>
              <a:rPr lang="zh-CN" altLang="en-US" sz="2400">
                <a:solidFill>
                  <a:schemeClr val="tx1"/>
                </a:solidFill>
                <a:ea typeface="楷体_GB2312" pitchFamily="49" charset="-122"/>
              </a:rPr>
              <a:t>答：是的。</a:t>
            </a:r>
            <a:br>
              <a:rPr lang="zh-CN" altLang="en-US" sz="2400">
                <a:solidFill>
                  <a:schemeClr val="tx1"/>
                </a:solidFill>
                <a:ea typeface="楷体_GB2312" pitchFamily="49" charset="-122"/>
              </a:rPr>
            </a:br>
            <a:r>
              <a:rPr lang="zh-CN" altLang="en-US" sz="2400">
                <a:solidFill>
                  <a:schemeClr val="tx1"/>
                </a:solidFill>
                <a:ea typeface="楷体_GB2312" pitchFamily="49" charset="-122"/>
              </a:rPr>
              <a:t>问：请再次回答，你会下国际象棋吗？</a:t>
            </a:r>
            <a:br>
              <a:rPr lang="zh-CN" altLang="en-US" sz="2400">
                <a:solidFill>
                  <a:schemeClr val="tx1"/>
                </a:solidFill>
                <a:ea typeface="楷体_GB2312" pitchFamily="49" charset="-122"/>
              </a:rPr>
            </a:br>
            <a:r>
              <a:rPr lang="zh-CN" altLang="en-US" sz="2400">
                <a:solidFill>
                  <a:schemeClr val="tx1"/>
                </a:solidFill>
                <a:ea typeface="楷体_GB2312" pitchFamily="49" charset="-122"/>
              </a:rPr>
              <a:t>答：是的。</a:t>
            </a:r>
          </a:p>
        </p:txBody>
      </p:sp>
      <p:sp>
        <p:nvSpPr>
          <p:cNvPr id="76806" name="Rectangle 4">
            <a:extLst>
              <a:ext uri="{FF2B5EF4-FFF2-40B4-BE49-F238E27FC236}">
                <a16:creationId xmlns:a16="http://schemas.microsoft.com/office/drawing/2014/main" id="{45597CC6-C3DE-479F-B9B3-7A42D0FD4EF9}"/>
              </a:ext>
            </a:extLst>
          </p:cNvPr>
          <p:cNvSpPr>
            <a:spLocks noChangeArrowheads="1"/>
          </p:cNvSpPr>
          <p:nvPr/>
        </p:nvSpPr>
        <p:spPr bwMode="auto">
          <a:xfrm>
            <a:off x="3635375" y="2492375"/>
            <a:ext cx="5430838" cy="29400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lnSpc>
                <a:spcPct val="130000"/>
              </a:lnSpc>
              <a:spcBef>
                <a:spcPct val="20000"/>
              </a:spcBef>
              <a:buClr>
                <a:schemeClr val="folHlink"/>
              </a:buClr>
              <a:buSzPct val="60000"/>
              <a:buFont typeface="Wingdings" panose="05000000000000000000" pitchFamily="2" charset="2"/>
              <a:buNone/>
            </a:pPr>
            <a:r>
              <a:rPr lang="zh-CN" altLang="en-US" sz="2400">
                <a:solidFill>
                  <a:schemeClr val="tx1"/>
                </a:solidFill>
                <a:latin typeface="楷体_GB2312" pitchFamily="49" charset="-122"/>
                <a:ea typeface="楷体_GB2312" pitchFamily="49" charset="-122"/>
              </a:rPr>
              <a:t>问：你会下国际象棋吗？</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答：是的。</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问：你会下国际象棋吗？</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答：是的，我不是已经说过了吗？</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问：请再次回答，你会下国际象棋吗？</a:t>
            </a:r>
            <a:br>
              <a:rPr lang="zh-CN" altLang="en-US" sz="2400">
                <a:solidFill>
                  <a:schemeClr val="tx1"/>
                </a:solidFill>
                <a:latin typeface="楷体_GB2312" pitchFamily="49" charset="-122"/>
                <a:ea typeface="楷体_GB2312" pitchFamily="49" charset="-122"/>
              </a:rPr>
            </a:br>
            <a:r>
              <a:rPr lang="zh-CN" altLang="en-US" sz="2400">
                <a:solidFill>
                  <a:schemeClr val="tx1"/>
                </a:solidFill>
                <a:latin typeface="楷体_GB2312" pitchFamily="49" charset="-122"/>
                <a:ea typeface="楷体_GB2312" pitchFamily="49" charset="-122"/>
              </a:rPr>
              <a:t>答：你烦不烦，干嘛老提同样的问题</a:t>
            </a:r>
          </a:p>
        </p:txBody>
      </p:sp>
      <p:pic>
        <p:nvPicPr>
          <p:cNvPr id="76807" name="Picture 6" descr="c2bce203eda0ef9bd53f7c5d">
            <a:extLst>
              <a:ext uri="{FF2B5EF4-FFF2-40B4-BE49-F238E27FC236}">
                <a16:creationId xmlns:a16="http://schemas.microsoft.com/office/drawing/2014/main" id="{2AA50B9C-A309-4AF2-9A9E-038B50299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3813"/>
            <a:ext cx="3024187"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F34AEB3-1F6F-4321-854B-CD1974291B3A}"/>
              </a:ext>
            </a:extLst>
          </p:cNvPr>
          <p:cNvSpPr>
            <a:spLocks noGrp="1" noChangeArrowheads="1"/>
          </p:cNvSpPr>
          <p:nvPr>
            <p:ph type="title"/>
          </p:nvPr>
        </p:nvSpPr>
        <p:spPr>
          <a:xfrm>
            <a:off x="323850" y="87313"/>
            <a:ext cx="7886700" cy="1325562"/>
          </a:xfrm>
        </p:spPr>
        <p:txBody>
          <a:bodyPr/>
          <a:lstStyle/>
          <a:p>
            <a:pPr eaLnBrk="1" hangingPunct="1"/>
            <a:r>
              <a:rPr lang="en-US" altLang="zh-CN"/>
              <a:t>Turing Award</a:t>
            </a:r>
            <a:endParaRPr lang="zh-CN" altLang="en-US"/>
          </a:p>
        </p:txBody>
      </p:sp>
      <p:sp>
        <p:nvSpPr>
          <p:cNvPr id="78851" name="Rectangle 3">
            <a:extLst>
              <a:ext uri="{FF2B5EF4-FFF2-40B4-BE49-F238E27FC236}">
                <a16:creationId xmlns:a16="http://schemas.microsoft.com/office/drawing/2014/main" id="{018400B3-3B1C-4C61-9536-9AD850C53216}"/>
              </a:ext>
            </a:extLst>
          </p:cNvPr>
          <p:cNvSpPr>
            <a:spLocks noGrp="1" noChangeArrowheads="1"/>
          </p:cNvSpPr>
          <p:nvPr>
            <p:ph idx="1"/>
          </p:nvPr>
        </p:nvSpPr>
        <p:spPr>
          <a:xfrm>
            <a:off x="323850" y="1557338"/>
            <a:ext cx="8532813" cy="5040312"/>
          </a:xfrm>
        </p:spPr>
        <p:txBody>
          <a:bodyPr/>
          <a:lstStyle/>
          <a:p>
            <a:pPr eaLnBrk="1" hangingPunct="1">
              <a:lnSpc>
                <a:spcPct val="110000"/>
              </a:lnSpc>
            </a:pPr>
            <a:r>
              <a:rPr lang="zh-CN" altLang="en-US" b="1">
                <a:solidFill>
                  <a:schemeClr val="hlink"/>
                </a:solidFill>
                <a:latin typeface="Arial" panose="020B0604020202020204" pitchFamily="34" charset="0"/>
                <a:ea typeface="楷体_GB2312" pitchFamily="49" charset="-122"/>
              </a:rPr>
              <a:t>“</a:t>
            </a:r>
            <a:r>
              <a:rPr lang="zh-CN" altLang="en-US" b="1">
                <a:solidFill>
                  <a:schemeClr val="hlink"/>
                </a:solidFill>
                <a:latin typeface="楷体_GB2312" pitchFamily="49" charset="-122"/>
                <a:ea typeface="楷体_GB2312" pitchFamily="49" charset="-122"/>
              </a:rPr>
              <a:t>计算机界诺贝尔奖</a:t>
            </a:r>
            <a:r>
              <a:rPr lang="zh-CN" altLang="en-US" b="1">
                <a:solidFill>
                  <a:schemeClr val="hlink"/>
                </a:solidFill>
                <a:latin typeface="Arial" panose="020B0604020202020204" pitchFamily="34" charset="0"/>
                <a:ea typeface="楷体_GB2312" pitchFamily="49" charset="-122"/>
              </a:rPr>
              <a:t>”</a:t>
            </a:r>
            <a:r>
              <a:rPr lang="zh-CN" altLang="en-US" b="1">
                <a:solidFill>
                  <a:schemeClr val="hlink"/>
                </a:solidFill>
                <a:latin typeface="楷体_GB2312" pitchFamily="49" charset="-122"/>
                <a:ea typeface="楷体_GB2312" pitchFamily="49" charset="-122"/>
              </a:rPr>
              <a:t>，</a:t>
            </a:r>
            <a:r>
              <a:rPr lang="zh-CN" altLang="en-US" b="1">
                <a:latin typeface="楷体_GB2312" pitchFamily="49" charset="-122"/>
                <a:ea typeface="楷体_GB2312" pitchFamily="49" charset="-122"/>
              </a:rPr>
              <a:t>又称</a:t>
            </a:r>
            <a:r>
              <a:rPr lang="zh-CN" altLang="en-US" b="1">
                <a:latin typeface="Arial" panose="020B0604020202020204" pitchFamily="34" charset="0"/>
                <a:ea typeface="楷体_GB2312" pitchFamily="49" charset="-122"/>
              </a:rPr>
              <a:t>“</a:t>
            </a:r>
            <a:r>
              <a:rPr lang="en-US" altLang="zh-CN" b="1">
                <a:latin typeface="楷体_GB2312" pitchFamily="49" charset="-122"/>
                <a:ea typeface="楷体_GB2312" pitchFamily="49" charset="-122"/>
              </a:rPr>
              <a:t>A.M. </a:t>
            </a:r>
            <a:r>
              <a:rPr lang="zh-CN" altLang="en-US" b="1">
                <a:latin typeface="楷体_GB2312" pitchFamily="49" charset="-122"/>
                <a:ea typeface="楷体_GB2312" pitchFamily="49" charset="-122"/>
              </a:rPr>
              <a:t>图灵奖</a:t>
            </a:r>
            <a:r>
              <a:rPr lang="zh-CN" altLang="en-US" b="1">
                <a:latin typeface="Arial" panose="020B0604020202020204" pitchFamily="34" charset="0"/>
                <a:ea typeface="楷体_GB2312" pitchFamily="49" charset="-122"/>
              </a:rPr>
              <a:t>”</a:t>
            </a:r>
            <a:r>
              <a:rPr lang="zh-CN" altLang="en-US" b="1">
                <a:latin typeface="楷体_GB2312" pitchFamily="49" charset="-122"/>
                <a:ea typeface="楷体_GB2312" pitchFamily="49" charset="-122"/>
              </a:rPr>
              <a:t>。</a:t>
            </a:r>
          </a:p>
          <a:p>
            <a:pPr eaLnBrk="1" hangingPunct="1">
              <a:lnSpc>
                <a:spcPct val="110000"/>
              </a:lnSpc>
            </a:pPr>
            <a:r>
              <a:rPr lang="zh-CN" altLang="en-US" b="1">
                <a:solidFill>
                  <a:schemeClr val="hlink"/>
                </a:solidFill>
                <a:latin typeface="楷体_GB2312" pitchFamily="49" charset="-122"/>
                <a:ea typeface="楷体_GB2312" pitchFamily="49" charset="-122"/>
              </a:rPr>
              <a:t>美国计算机协会（</a:t>
            </a:r>
            <a:r>
              <a:rPr lang="en-US" altLang="zh-CN" b="1">
                <a:solidFill>
                  <a:schemeClr val="hlink"/>
                </a:solidFill>
                <a:latin typeface="楷体_GB2312" pitchFamily="49" charset="-122"/>
                <a:ea typeface="楷体_GB2312" pitchFamily="49" charset="-122"/>
              </a:rPr>
              <a:t>ACM</a:t>
            </a:r>
            <a:r>
              <a:rPr lang="zh-CN" altLang="en-US" b="1">
                <a:solidFill>
                  <a:schemeClr val="hlink"/>
                </a:solidFill>
                <a:latin typeface="楷体_GB2312" pitchFamily="49" charset="-122"/>
                <a:ea typeface="楷体_GB2312" pitchFamily="49" charset="-122"/>
              </a:rPr>
              <a:t>）</a:t>
            </a:r>
            <a:r>
              <a:rPr lang="en-US" altLang="zh-CN" b="1">
                <a:latin typeface="楷体_GB2312" pitchFamily="49" charset="-122"/>
                <a:ea typeface="楷体_GB2312" pitchFamily="49" charset="-122"/>
              </a:rPr>
              <a:t>1966</a:t>
            </a:r>
            <a:r>
              <a:rPr lang="zh-CN" altLang="en-US" b="1">
                <a:latin typeface="楷体_GB2312" pitchFamily="49" charset="-122"/>
                <a:ea typeface="楷体_GB2312" pitchFamily="49" charset="-122"/>
              </a:rPr>
              <a:t>年设立。</a:t>
            </a:r>
          </a:p>
          <a:p>
            <a:pPr eaLnBrk="1" hangingPunct="1">
              <a:lnSpc>
                <a:spcPct val="110000"/>
              </a:lnSpc>
            </a:pPr>
            <a:r>
              <a:rPr lang="en-US" altLang="zh-CN"/>
              <a:t>Turing Award </a:t>
            </a:r>
            <a:r>
              <a:rPr lang="zh-CN" altLang="en-US" b="1">
                <a:latin typeface="楷体_GB2312" pitchFamily="49" charset="-122"/>
                <a:ea typeface="楷体_GB2312" pitchFamily="49" charset="-122"/>
              </a:rPr>
              <a:t>专门奖励那些对计算机事业作出重要贡献的个人。获奖者的贡献必须是在计算机领域具有持久而重大的技术先进性。</a:t>
            </a:r>
          </a:p>
          <a:p>
            <a:pPr eaLnBrk="1" hangingPunct="1">
              <a:lnSpc>
                <a:spcPct val="110000"/>
              </a:lnSpc>
            </a:pPr>
            <a:r>
              <a:rPr lang="zh-CN" altLang="en-US" b="1">
                <a:latin typeface="楷体_GB2312" pitchFamily="49" charset="-122"/>
                <a:ea typeface="楷体_GB2312" pitchFamily="49" charset="-122"/>
              </a:rPr>
              <a:t>图灵奖一般每年只奖励一名计算机科学家，只有极少数年度有两名以上在同一方向上做出贡献的科学家同时获奖</a:t>
            </a:r>
          </a:p>
        </p:txBody>
      </p:sp>
      <p:sp>
        <p:nvSpPr>
          <p:cNvPr id="78852" name="灯片编号占位符 5">
            <a:extLst>
              <a:ext uri="{FF2B5EF4-FFF2-40B4-BE49-F238E27FC236}">
                <a16:creationId xmlns:a16="http://schemas.microsoft.com/office/drawing/2014/main" id="{A190022E-2FFE-4FDB-8EF0-8B94E64D2B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088AB1D8-6FD5-4A0A-B7AF-E4AEB7626632}" type="slidenum">
              <a:rPr lang="zh-CN" altLang="en-US" sz="1400" smtClean="0">
                <a:solidFill>
                  <a:srgbClr val="C0C0C0"/>
                </a:solidFill>
              </a:rPr>
              <a:pPr/>
              <a:t>57</a:t>
            </a:fld>
            <a:r>
              <a:rPr lang="en-US" altLang="zh-CN" sz="1400">
                <a:solidFill>
                  <a:srgbClr val="C0C0C0"/>
                </a:solidFill>
              </a:rPr>
              <a:t>/60</a:t>
            </a:r>
          </a:p>
        </p:txBody>
      </p:sp>
      <p:sp>
        <p:nvSpPr>
          <p:cNvPr id="78853" name="AutoShape 4">
            <a:hlinkClick r:id="rId2" action="ppaction://hlinksldjump"/>
            <a:extLst>
              <a:ext uri="{FF2B5EF4-FFF2-40B4-BE49-F238E27FC236}">
                <a16:creationId xmlns:a16="http://schemas.microsoft.com/office/drawing/2014/main" id="{01EE52EB-0B23-43D8-AD4F-D3F5D43EAD9D}"/>
              </a:ext>
            </a:extLst>
          </p:cNvPr>
          <p:cNvSpPr>
            <a:spLocks noChangeArrowheads="1"/>
          </p:cNvSpPr>
          <p:nvPr/>
        </p:nvSpPr>
        <p:spPr bwMode="auto">
          <a:xfrm>
            <a:off x="8604250" y="6192838"/>
            <a:ext cx="288925" cy="549275"/>
          </a:xfrm>
          <a:prstGeom prst="upArrow">
            <a:avLst>
              <a:gd name="adj1" fmla="val 50000"/>
              <a:gd name="adj2" fmla="val 47527"/>
            </a:avLst>
          </a:prstGeom>
          <a:solidFill>
            <a:schemeClr val="accent1"/>
          </a:solidFill>
          <a:ln w="9525">
            <a:solidFill>
              <a:schemeClr val="tx1"/>
            </a:solidFill>
            <a:miter lim="800000"/>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129E974-CBCC-4ADD-94A8-A0B679772051}"/>
              </a:ext>
            </a:extLst>
          </p:cNvPr>
          <p:cNvSpPr>
            <a:spLocks noGrp="1" noChangeArrowheads="1"/>
          </p:cNvSpPr>
          <p:nvPr>
            <p:ph type="ctrTitle"/>
          </p:nvPr>
        </p:nvSpPr>
        <p:spPr>
          <a:xfrm>
            <a:off x="1152525" y="195263"/>
            <a:ext cx="6858000" cy="2387600"/>
          </a:xfrm>
        </p:spPr>
        <p:txBody>
          <a:bodyPr/>
          <a:lstStyle/>
          <a:p>
            <a:pPr eaLnBrk="1" hangingPunct="1"/>
            <a:r>
              <a:rPr lang="en-US" altLang="zh-CN"/>
              <a:t>Chapter 1 The Big Picture</a:t>
            </a:r>
            <a:endParaRPr lang="zh-CN" altLang="en-US"/>
          </a:p>
        </p:txBody>
      </p:sp>
      <p:sp>
        <p:nvSpPr>
          <p:cNvPr id="10243" name="Rectangle 3">
            <a:extLst>
              <a:ext uri="{FF2B5EF4-FFF2-40B4-BE49-F238E27FC236}">
                <a16:creationId xmlns:a16="http://schemas.microsoft.com/office/drawing/2014/main" id="{3C298E60-1BA9-4288-8350-45A947E1A8AA}"/>
              </a:ext>
            </a:extLst>
          </p:cNvPr>
          <p:cNvSpPr>
            <a:spLocks noGrp="1" noChangeArrowheads="1"/>
          </p:cNvSpPr>
          <p:nvPr>
            <p:ph type="subTitle" idx="1"/>
          </p:nvPr>
        </p:nvSpPr>
        <p:spPr/>
        <p:txBody>
          <a:bodyPr/>
          <a:lstStyle/>
          <a:p>
            <a:pPr eaLnBrk="1" hangingPunct="1"/>
            <a:endParaRPr lang="en-US" altLang="zh-CN" sz="3600">
              <a:solidFill>
                <a:schemeClr val="tx2"/>
              </a:solidFill>
              <a:latin typeface="华文行楷" panose="02010800040101010101" pitchFamily="2" charset="-122"/>
              <a:ea typeface="华文行楷" panose="02010800040101010101" pitchFamily="2" charset="-122"/>
            </a:endParaRPr>
          </a:p>
        </p:txBody>
      </p:sp>
      <p:pic>
        <p:nvPicPr>
          <p:cNvPr id="10244" name="Picture 9" descr="1040010154">
            <a:extLst>
              <a:ext uri="{FF2B5EF4-FFF2-40B4-BE49-F238E27FC236}">
                <a16:creationId xmlns:a16="http://schemas.microsoft.com/office/drawing/2014/main" id="{2440AB7C-74D5-42C6-A839-093DC017B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284538"/>
            <a:ext cx="26860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j0412560">
            <a:extLst>
              <a:ext uri="{FF2B5EF4-FFF2-40B4-BE49-F238E27FC236}">
                <a16:creationId xmlns:a16="http://schemas.microsoft.com/office/drawing/2014/main" id="{20618C42-A9CD-43CA-821D-47A8CE25A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88" y="4502150"/>
            <a:ext cx="374332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11">
            <a:extLst>
              <a:ext uri="{FF2B5EF4-FFF2-40B4-BE49-F238E27FC236}">
                <a16:creationId xmlns:a16="http://schemas.microsoft.com/office/drawing/2014/main" id="{82C7224C-3E3F-4B95-BFB2-E1374675A9BC}"/>
              </a:ext>
            </a:extLst>
          </p:cNvPr>
          <p:cNvSpPr>
            <a:spLocks noChangeArrowheads="1"/>
          </p:cNvSpPr>
          <p:nvPr/>
        </p:nvSpPr>
        <p:spPr bwMode="auto">
          <a:xfrm>
            <a:off x="3721100" y="6346825"/>
            <a:ext cx="30829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None/>
            </a:pPr>
            <a:r>
              <a:rPr lang="en-US" altLang="zh-CN" sz="3200" b="0" i="1"/>
              <a:t>Here we go</a:t>
            </a:r>
          </a:p>
        </p:txBody>
      </p:sp>
      <p:sp>
        <p:nvSpPr>
          <p:cNvPr id="11268" name="Rectangle 2">
            <a:extLst>
              <a:ext uri="{FF2B5EF4-FFF2-40B4-BE49-F238E27FC236}">
                <a16:creationId xmlns:a16="http://schemas.microsoft.com/office/drawing/2014/main" id="{46DE68EE-39AD-4DF9-9095-2012A3B4497B}"/>
              </a:ext>
            </a:extLst>
          </p:cNvPr>
          <p:cNvSpPr>
            <a:spLocks noGrp="1" noChangeArrowheads="1"/>
          </p:cNvSpPr>
          <p:nvPr>
            <p:ph type="title"/>
          </p:nvPr>
        </p:nvSpPr>
        <p:spPr>
          <a:xfrm>
            <a:off x="260350" y="109538"/>
            <a:ext cx="7886700" cy="1325562"/>
          </a:xfrm>
        </p:spPr>
        <p:txBody>
          <a:bodyPr/>
          <a:lstStyle/>
          <a:p>
            <a:pPr eaLnBrk="1" hangingPunct="1"/>
            <a:r>
              <a:rPr lang="en-US" altLang="zh-CN" b="1"/>
              <a:t>Chapter 1 The Big Picture</a:t>
            </a:r>
          </a:p>
        </p:txBody>
      </p:sp>
      <p:sp>
        <p:nvSpPr>
          <p:cNvPr id="11269" name="灯片编号占位符 5">
            <a:extLst>
              <a:ext uri="{FF2B5EF4-FFF2-40B4-BE49-F238E27FC236}">
                <a16:creationId xmlns:a16="http://schemas.microsoft.com/office/drawing/2014/main" id="{F09540F1-CD76-45D1-9486-ED23FD09DF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C9FD86D0-59DD-4C14-989C-8E5A92A2F39E}" type="slidenum">
              <a:rPr lang="zh-CN" altLang="en-US" sz="1400" smtClean="0">
                <a:solidFill>
                  <a:srgbClr val="C0C0C0"/>
                </a:solidFill>
              </a:rPr>
              <a:pPr/>
              <a:t>7</a:t>
            </a:fld>
            <a:r>
              <a:rPr lang="en-US" altLang="zh-CN" sz="1400">
                <a:solidFill>
                  <a:srgbClr val="C0C0C0"/>
                </a:solidFill>
              </a:rPr>
              <a:t>/60</a:t>
            </a:r>
          </a:p>
        </p:txBody>
      </p:sp>
      <p:sp>
        <p:nvSpPr>
          <p:cNvPr id="149508" name="Rectangle 4">
            <a:extLst>
              <a:ext uri="{FF2B5EF4-FFF2-40B4-BE49-F238E27FC236}">
                <a16:creationId xmlns:a16="http://schemas.microsoft.com/office/drawing/2014/main" id="{A589053C-35A0-41CF-B1E9-73F1EFB9E074}"/>
              </a:ext>
            </a:extLst>
          </p:cNvPr>
          <p:cNvSpPr>
            <a:spLocks noChangeArrowheads="1"/>
          </p:cNvSpPr>
          <p:nvPr/>
        </p:nvSpPr>
        <p:spPr bwMode="auto">
          <a:xfrm>
            <a:off x="260350" y="1420813"/>
            <a:ext cx="8523288"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eaLnBrk="1" hangingPunct="1">
              <a:spcBef>
                <a:spcPct val="20000"/>
              </a:spcBef>
              <a:buClr>
                <a:schemeClr val="folHlink"/>
              </a:buClr>
              <a:buSzPct val="60000"/>
              <a:buFont typeface="Wingdings" panose="05000000000000000000" pitchFamily="2" charset="2"/>
              <a:buChar char="n"/>
            </a:pPr>
            <a:r>
              <a:rPr lang="en-US" altLang="zh-CN" sz="3200" b="0">
                <a:solidFill>
                  <a:schemeClr val="tx1"/>
                </a:solidFill>
              </a:rPr>
              <a:t>Goals</a:t>
            </a:r>
          </a:p>
          <a:p>
            <a:pPr lvl="1" eaLnBrk="1" hangingPunct="1">
              <a:spcBef>
                <a:spcPct val="20000"/>
              </a:spcBef>
              <a:buClr>
                <a:schemeClr val="hlink"/>
              </a:buClr>
              <a:buSzPct val="55000"/>
              <a:buFont typeface="Wingdings" panose="05000000000000000000" pitchFamily="2" charset="2"/>
              <a:buNone/>
            </a:pPr>
            <a:r>
              <a:rPr lang="en-US" altLang="zh-CN" sz="3200" b="0">
                <a:solidFill>
                  <a:schemeClr val="tx1"/>
                </a:solidFill>
              </a:rPr>
              <a:t>1. </a:t>
            </a:r>
            <a:r>
              <a:rPr lang="en-US" altLang="zh-CN" sz="3200" b="0">
                <a:solidFill>
                  <a:schemeClr val="hlink"/>
                </a:solidFill>
              </a:rPr>
              <a:t>Layers</a:t>
            </a:r>
            <a:r>
              <a:rPr lang="en-US" altLang="zh-CN" sz="3200" b="0">
                <a:solidFill>
                  <a:schemeClr val="tx1"/>
                </a:solidFill>
              </a:rPr>
              <a:t> of a </a:t>
            </a:r>
            <a:r>
              <a:rPr lang="en-US" altLang="zh-CN" sz="3200" b="0">
                <a:solidFill>
                  <a:schemeClr val="hlink"/>
                </a:solidFill>
              </a:rPr>
              <a:t>computer system</a:t>
            </a:r>
          </a:p>
          <a:p>
            <a:pPr lvl="1" eaLnBrk="1" hangingPunct="1">
              <a:spcBef>
                <a:spcPct val="20000"/>
              </a:spcBef>
              <a:buClr>
                <a:schemeClr val="hlink"/>
              </a:buClr>
              <a:buSzPct val="55000"/>
              <a:buFont typeface="Wingdings" panose="05000000000000000000" pitchFamily="2" charset="2"/>
              <a:buNone/>
            </a:pPr>
            <a:r>
              <a:rPr lang="en-US" altLang="zh-CN" sz="3200" b="0">
                <a:solidFill>
                  <a:schemeClr val="tx1"/>
                </a:solidFill>
              </a:rPr>
              <a:t>2. </a:t>
            </a:r>
            <a:r>
              <a:rPr lang="en-US" altLang="zh-CN" sz="3200" b="0">
                <a:solidFill>
                  <a:schemeClr val="hlink"/>
                </a:solidFill>
              </a:rPr>
              <a:t>Abstraction</a:t>
            </a:r>
            <a:r>
              <a:rPr lang="en-US" altLang="zh-CN" sz="3200" b="0">
                <a:solidFill>
                  <a:schemeClr val="tx1"/>
                </a:solidFill>
              </a:rPr>
              <a:t> and </a:t>
            </a:r>
            <a:r>
              <a:rPr lang="en-US" altLang="zh-CN" sz="3200" b="0">
                <a:solidFill>
                  <a:schemeClr val="hlink"/>
                </a:solidFill>
              </a:rPr>
              <a:t>relationship</a:t>
            </a:r>
            <a:r>
              <a:rPr lang="en-US" altLang="zh-CN" sz="3200" b="0">
                <a:solidFill>
                  <a:schemeClr val="tx1"/>
                </a:solidFill>
              </a:rPr>
              <a:t> to </a:t>
            </a:r>
            <a:r>
              <a:rPr lang="en-US" altLang="zh-CN" sz="3200" b="0">
                <a:solidFill>
                  <a:schemeClr val="hlink"/>
                </a:solidFill>
              </a:rPr>
              <a:t>computing</a:t>
            </a:r>
          </a:p>
          <a:p>
            <a:pPr lvl="1" eaLnBrk="1" hangingPunct="1">
              <a:spcBef>
                <a:spcPct val="20000"/>
              </a:spcBef>
              <a:buClr>
                <a:schemeClr val="hlink"/>
              </a:buClr>
              <a:buSzPct val="55000"/>
              <a:buFont typeface="Wingdings" panose="05000000000000000000" pitchFamily="2" charset="2"/>
              <a:buNone/>
            </a:pPr>
            <a:r>
              <a:rPr lang="en-US" altLang="zh-CN" sz="3200" b="0">
                <a:solidFill>
                  <a:schemeClr val="tx1"/>
                </a:solidFill>
              </a:rPr>
              <a:t>3. </a:t>
            </a:r>
            <a:r>
              <a:rPr lang="en-US" altLang="zh-CN" sz="3200" b="0">
                <a:solidFill>
                  <a:schemeClr val="hlink"/>
                </a:solidFill>
              </a:rPr>
              <a:t>History</a:t>
            </a:r>
            <a:r>
              <a:rPr lang="en-US" altLang="zh-CN" sz="3200" b="0">
                <a:solidFill>
                  <a:schemeClr val="tx1"/>
                </a:solidFill>
              </a:rPr>
              <a:t> of </a:t>
            </a:r>
            <a:r>
              <a:rPr lang="en-US" altLang="zh-CN" sz="3200" b="0">
                <a:solidFill>
                  <a:schemeClr val="hlink"/>
                </a:solidFill>
              </a:rPr>
              <a:t>hardware</a:t>
            </a:r>
            <a:r>
              <a:rPr lang="en-US" altLang="zh-CN" sz="3200" b="0">
                <a:solidFill>
                  <a:schemeClr val="tx1"/>
                </a:solidFill>
              </a:rPr>
              <a:t> and </a:t>
            </a:r>
            <a:r>
              <a:rPr lang="en-US" altLang="zh-CN" sz="3200" b="0">
                <a:solidFill>
                  <a:schemeClr val="hlink"/>
                </a:solidFill>
              </a:rPr>
              <a:t>software</a:t>
            </a:r>
          </a:p>
          <a:p>
            <a:pPr lvl="1" eaLnBrk="1" hangingPunct="1">
              <a:spcBef>
                <a:spcPct val="20000"/>
              </a:spcBef>
              <a:buClr>
                <a:schemeClr val="hlink"/>
              </a:buClr>
              <a:buSzPct val="55000"/>
              <a:buFont typeface="Wingdings" panose="05000000000000000000" pitchFamily="2" charset="2"/>
              <a:buNone/>
            </a:pPr>
            <a:r>
              <a:rPr lang="en-US" altLang="zh-CN" sz="3200" b="0">
                <a:solidFill>
                  <a:schemeClr val="tx1"/>
                </a:solidFill>
              </a:rPr>
              <a:t>4. Computing as a tool and/or a discipline</a:t>
            </a:r>
          </a:p>
          <a:p>
            <a:pPr lvl="1" eaLnBrk="1" hangingPunct="1">
              <a:spcBef>
                <a:spcPct val="20000"/>
              </a:spcBef>
              <a:buClr>
                <a:schemeClr val="hlink"/>
              </a:buClr>
              <a:buSzPct val="55000"/>
              <a:buFont typeface="Wingdings" panose="05000000000000000000" pitchFamily="2" charset="2"/>
              <a:buNone/>
            </a:pPr>
            <a:endParaRPr lang="en-US" altLang="zh-CN" sz="3200" b="0">
              <a:solidFill>
                <a:schemeClr val="hlink"/>
              </a:solidFill>
            </a:endParaRPr>
          </a:p>
          <a:p>
            <a:pPr lvl="1" eaLnBrk="1" hangingPunct="1">
              <a:spcBef>
                <a:spcPct val="20000"/>
              </a:spcBef>
              <a:buClr>
                <a:schemeClr val="hlink"/>
              </a:buClr>
              <a:buSzPct val="55000"/>
              <a:buFont typeface="Wingdings" panose="05000000000000000000" pitchFamily="2" charset="2"/>
              <a:buNone/>
            </a:pPr>
            <a:endParaRPr lang="en-US" altLang="zh-CN" sz="3200" b="0">
              <a:solidFill>
                <a:schemeClr val="hlink"/>
              </a:solidFill>
            </a:endParaRPr>
          </a:p>
        </p:txBody>
      </p:sp>
      <p:grpSp>
        <p:nvGrpSpPr>
          <p:cNvPr id="2" name="Group 5">
            <a:extLst>
              <a:ext uri="{FF2B5EF4-FFF2-40B4-BE49-F238E27FC236}">
                <a16:creationId xmlns:a16="http://schemas.microsoft.com/office/drawing/2014/main" id="{A49DCAEE-01CF-4EB6-BCC6-CC455FEF4E01}"/>
              </a:ext>
            </a:extLst>
          </p:cNvPr>
          <p:cNvGrpSpPr>
            <a:grpSpLocks/>
          </p:cNvGrpSpPr>
          <p:nvPr/>
        </p:nvGrpSpPr>
        <p:grpSpPr bwMode="auto">
          <a:xfrm>
            <a:off x="6877050" y="1060450"/>
            <a:ext cx="2303463" cy="1216025"/>
            <a:chOff x="3878" y="754"/>
            <a:chExt cx="1451" cy="766"/>
          </a:xfrm>
        </p:grpSpPr>
        <p:pic>
          <p:nvPicPr>
            <p:cNvPr id="11272" name="Picture 6" descr="未命名">
              <a:extLst>
                <a:ext uri="{FF2B5EF4-FFF2-40B4-BE49-F238E27FC236}">
                  <a16:creationId xmlns:a16="http://schemas.microsoft.com/office/drawing/2014/main" id="{7E3A409C-5441-4CB8-AD0A-B8028EE44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 y="981"/>
              <a:ext cx="544"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7">
              <a:extLst>
                <a:ext uri="{FF2B5EF4-FFF2-40B4-BE49-F238E27FC236}">
                  <a16:creationId xmlns:a16="http://schemas.microsoft.com/office/drawing/2014/main" id="{F18F91BF-766B-4304-8314-5DA2D694B3B0}"/>
                </a:ext>
              </a:extLst>
            </p:cNvPr>
            <p:cNvSpPr>
              <a:spLocks noChangeArrowheads="1"/>
            </p:cNvSpPr>
            <p:nvPr/>
          </p:nvSpPr>
          <p:spPr bwMode="auto">
            <a:xfrm>
              <a:off x="3878" y="754"/>
              <a:ext cx="1451"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r>
                <a:rPr lang="en-US" altLang="zh-CN" sz="3200">
                  <a:solidFill>
                    <a:schemeClr val="hlink"/>
                  </a:solidFill>
                </a:rPr>
                <a:t>Nouns</a:t>
              </a:r>
              <a:endParaRPr lang="zh-CN" altLang="en-US" sz="5400">
                <a:solidFill>
                  <a:schemeClr val="hlin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49508"/>
                                        </p:tgtEl>
                                        <p:attrNameLst>
                                          <p:attrName>style.visibility</p:attrName>
                                        </p:attrNameLst>
                                      </p:cBhvr>
                                      <p:to>
                                        <p:strVal val="visible"/>
                                      </p:to>
                                    </p:set>
                                    <p:anim calcmode="lin" valueType="num">
                                      <p:cBhvr>
                                        <p:cTn id="14" dur="500" fill="hold"/>
                                        <p:tgtEl>
                                          <p:spTgt spid="149508"/>
                                        </p:tgtEl>
                                        <p:attrNameLst>
                                          <p:attrName>ppt_w</p:attrName>
                                        </p:attrNameLst>
                                      </p:cBhvr>
                                      <p:tavLst>
                                        <p:tav tm="0">
                                          <p:val>
                                            <p:fltVal val="0"/>
                                          </p:val>
                                        </p:tav>
                                        <p:tav tm="100000">
                                          <p:val>
                                            <p:strVal val="#ppt_w"/>
                                          </p:val>
                                        </p:tav>
                                      </p:tavLst>
                                    </p:anim>
                                    <p:anim calcmode="lin" valueType="num">
                                      <p:cBhvr>
                                        <p:cTn id="15" dur="500" fill="hold"/>
                                        <p:tgtEl>
                                          <p:spTgt spid="149508"/>
                                        </p:tgtEl>
                                        <p:attrNameLst>
                                          <p:attrName>ppt_h</p:attrName>
                                        </p:attrNameLst>
                                      </p:cBhvr>
                                      <p:tavLst>
                                        <p:tav tm="0">
                                          <p:val>
                                            <p:fltVal val="0"/>
                                          </p:val>
                                        </p:tav>
                                        <p:tav tm="100000">
                                          <p:val>
                                            <p:strVal val="#ppt_h"/>
                                          </p:val>
                                        </p:tav>
                                      </p:tavLst>
                                    </p:anim>
                                    <p:animEffect transition="in" filter="fade">
                                      <p:cBhvr>
                                        <p:cTn id="16"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759C919-4CA7-4906-AC17-55B22C8B76B0}"/>
              </a:ext>
            </a:extLst>
          </p:cNvPr>
          <p:cNvSpPr>
            <a:spLocks noGrp="1" noChangeArrowheads="1"/>
          </p:cNvSpPr>
          <p:nvPr>
            <p:ph type="title"/>
          </p:nvPr>
        </p:nvSpPr>
        <p:spPr>
          <a:xfrm>
            <a:off x="312738" y="74613"/>
            <a:ext cx="7886700" cy="1325562"/>
          </a:xfrm>
        </p:spPr>
        <p:txBody>
          <a:bodyPr/>
          <a:lstStyle/>
          <a:p>
            <a:pPr eaLnBrk="1" hangingPunct="1"/>
            <a:r>
              <a:rPr lang="en-US" altLang="zh-CN"/>
              <a:t>Basic concepts</a:t>
            </a:r>
          </a:p>
        </p:txBody>
      </p:sp>
      <p:sp>
        <p:nvSpPr>
          <p:cNvPr id="17411" name="Rectangle 3">
            <a:extLst>
              <a:ext uri="{FF2B5EF4-FFF2-40B4-BE49-F238E27FC236}">
                <a16:creationId xmlns:a16="http://schemas.microsoft.com/office/drawing/2014/main" id="{4A393ED3-A434-459B-9BF6-A00F931FB26D}"/>
              </a:ext>
            </a:extLst>
          </p:cNvPr>
          <p:cNvSpPr>
            <a:spLocks noGrp="1" noChangeArrowheads="1"/>
          </p:cNvSpPr>
          <p:nvPr>
            <p:ph idx="1"/>
          </p:nvPr>
        </p:nvSpPr>
        <p:spPr>
          <a:xfrm>
            <a:off x="274638" y="1320800"/>
            <a:ext cx="8135937" cy="4114800"/>
          </a:xfrm>
        </p:spPr>
        <p:txBody>
          <a:bodyPr/>
          <a:lstStyle/>
          <a:p>
            <a:pPr eaLnBrk="1" hangingPunct="1">
              <a:spcBef>
                <a:spcPct val="10000"/>
              </a:spcBef>
            </a:pPr>
            <a:r>
              <a:rPr lang="en-US" altLang="zh-CN" sz="3200" b="1">
                <a:solidFill>
                  <a:schemeClr val="tx2"/>
                </a:solidFill>
              </a:rPr>
              <a:t>Computing System</a:t>
            </a:r>
            <a:endParaRPr lang="en-US" altLang="zh-CN" sz="3200">
              <a:solidFill>
                <a:schemeClr val="tx2"/>
              </a:solidFill>
            </a:endParaRPr>
          </a:p>
          <a:p>
            <a:pPr eaLnBrk="1" hangingPunct="1">
              <a:spcBef>
                <a:spcPct val="10000"/>
              </a:spcBef>
            </a:pPr>
            <a:r>
              <a:rPr lang="en-US" altLang="zh-CN" sz="3200">
                <a:solidFill>
                  <a:schemeClr val="tx2"/>
                </a:solidFill>
              </a:rPr>
              <a:t>A computing system is</a:t>
            </a:r>
            <a:r>
              <a:rPr lang="en-US" altLang="zh-CN" sz="3200"/>
              <a:t>: </a:t>
            </a:r>
          </a:p>
          <a:p>
            <a:pPr lvl="1" eaLnBrk="1" hangingPunct="1">
              <a:spcBef>
                <a:spcPct val="10000"/>
              </a:spcBef>
            </a:pPr>
            <a:r>
              <a:rPr lang="en-US" altLang="zh-CN" sz="2800"/>
              <a:t>used to solve problems &amp; interact with its environment.</a:t>
            </a:r>
          </a:p>
          <a:p>
            <a:pPr lvl="1" eaLnBrk="1" hangingPunct="1">
              <a:spcBef>
                <a:spcPct val="10000"/>
              </a:spcBef>
            </a:pPr>
            <a:r>
              <a:rPr lang="en-US" altLang="zh-CN" sz="2800"/>
              <a:t>composed of 3 parts</a:t>
            </a:r>
          </a:p>
        </p:txBody>
      </p:sp>
      <p:sp>
        <p:nvSpPr>
          <p:cNvPr id="12292" name="灯片编号占位符 5">
            <a:extLst>
              <a:ext uri="{FF2B5EF4-FFF2-40B4-BE49-F238E27FC236}">
                <a16:creationId xmlns:a16="http://schemas.microsoft.com/office/drawing/2014/main" id="{5C306D18-7016-48C0-AB41-3F862E9508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341D754B-9CE1-42C1-BC50-919054F92D60}" type="slidenum">
              <a:rPr lang="zh-CN" altLang="en-US" sz="1400" smtClean="0">
                <a:solidFill>
                  <a:srgbClr val="C0C0C0"/>
                </a:solidFill>
              </a:rPr>
              <a:pPr/>
              <a:t>8</a:t>
            </a:fld>
            <a:r>
              <a:rPr lang="en-US" altLang="zh-CN" sz="1400">
                <a:solidFill>
                  <a:srgbClr val="C0C0C0"/>
                </a:solidFill>
              </a:rPr>
              <a:t>/60</a:t>
            </a:r>
          </a:p>
        </p:txBody>
      </p:sp>
      <p:sp>
        <p:nvSpPr>
          <p:cNvPr id="17416" name="Line 8">
            <a:extLst>
              <a:ext uri="{FF2B5EF4-FFF2-40B4-BE49-F238E27FC236}">
                <a16:creationId xmlns:a16="http://schemas.microsoft.com/office/drawing/2014/main" id="{660C3972-FA88-4012-9E26-3E65071D5E31}"/>
              </a:ext>
            </a:extLst>
          </p:cNvPr>
          <p:cNvSpPr>
            <a:spLocks noChangeShapeType="1"/>
          </p:cNvSpPr>
          <p:nvPr/>
        </p:nvSpPr>
        <p:spPr bwMode="auto">
          <a:xfrm>
            <a:off x="3768725" y="4232275"/>
            <a:ext cx="974725" cy="0"/>
          </a:xfrm>
          <a:prstGeom prst="line">
            <a:avLst/>
          </a:prstGeom>
          <a:noFill/>
          <a:ln w="127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7413" name="Oval 5">
            <a:extLst>
              <a:ext uri="{FF2B5EF4-FFF2-40B4-BE49-F238E27FC236}">
                <a16:creationId xmlns:a16="http://schemas.microsoft.com/office/drawing/2014/main" id="{F4FD9B5F-E777-4B43-B413-4F24F1A04CAD}"/>
              </a:ext>
            </a:extLst>
          </p:cNvPr>
          <p:cNvSpPr>
            <a:spLocks noChangeArrowheads="1"/>
          </p:cNvSpPr>
          <p:nvPr/>
        </p:nvSpPr>
        <p:spPr bwMode="auto">
          <a:xfrm>
            <a:off x="1785938" y="3746500"/>
            <a:ext cx="1949450" cy="973138"/>
          </a:xfrm>
          <a:prstGeom prst="ellipse">
            <a:avLst/>
          </a:prstGeom>
          <a:solidFill>
            <a:srgbClr val="339933"/>
          </a:solidFill>
          <a:ln w="9525">
            <a:solidFill>
              <a:schemeClr val="tx1"/>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a:solidFill>
                  <a:schemeClr val="tx1"/>
                </a:solidFill>
              </a:rPr>
              <a:t>hardware</a:t>
            </a:r>
          </a:p>
        </p:txBody>
      </p:sp>
      <p:sp>
        <p:nvSpPr>
          <p:cNvPr id="17417" name="AutoShape 9">
            <a:extLst>
              <a:ext uri="{FF2B5EF4-FFF2-40B4-BE49-F238E27FC236}">
                <a16:creationId xmlns:a16="http://schemas.microsoft.com/office/drawing/2014/main" id="{CF95CEF3-BEAC-4CE9-9A6E-E9CE9C10EBE0}"/>
              </a:ext>
            </a:extLst>
          </p:cNvPr>
          <p:cNvSpPr>
            <a:spLocks noChangeArrowheads="1"/>
          </p:cNvSpPr>
          <p:nvPr/>
        </p:nvSpPr>
        <p:spPr bwMode="auto">
          <a:xfrm>
            <a:off x="3376613" y="3549650"/>
            <a:ext cx="1949450" cy="811213"/>
          </a:xfrm>
          <a:prstGeom prst="wedgeRoundRectCallout">
            <a:avLst>
              <a:gd name="adj1" fmla="val -13505"/>
              <a:gd name="adj2" fmla="val 98458"/>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80000"/>
              </a:lnSpc>
            </a:pPr>
            <a:r>
              <a:rPr lang="en-US" altLang="zh-CN" sz="2400" b="0">
                <a:solidFill>
                  <a:schemeClr val="hlink"/>
                </a:solidFill>
              </a:rPr>
              <a:t>Executed by</a:t>
            </a:r>
          </a:p>
        </p:txBody>
      </p:sp>
      <p:sp>
        <p:nvSpPr>
          <p:cNvPr id="17418" name="Line 10">
            <a:extLst>
              <a:ext uri="{FF2B5EF4-FFF2-40B4-BE49-F238E27FC236}">
                <a16:creationId xmlns:a16="http://schemas.microsoft.com/office/drawing/2014/main" id="{916EE471-7673-4A21-B9FD-0FB3A626B7DA}"/>
              </a:ext>
            </a:extLst>
          </p:cNvPr>
          <p:cNvSpPr>
            <a:spLocks noChangeShapeType="1"/>
          </p:cNvSpPr>
          <p:nvPr/>
        </p:nvSpPr>
        <p:spPr bwMode="auto">
          <a:xfrm>
            <a:off x="2871788" y="4702175"/>
            <a:ext cx="1131887" cy="828675"/>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419" name="Line 11">
            <a:extLst>
              <a:ext uri="{FF2B5EF4-FFF2-40B4-BE49-F238E27FC236}">
                <a16:creationId xmlns:a16="http://schemas.microsoft.com/office/drawing/2014/main" id="{813776E3-32DF-46E5-93BB-6BC9B39263E3}"/>
              </a:ext>
            </a:extLst>
          </p:cNvPr>
          <p:cNvSpPr>
            <a:spLocks noChangeShapeType="1"/>
          </p:cNvSpPr>
          <p:nvPr/>
        </p:nvSpPr>
        <p:spPr bwMode="auto">
          <a:xfrm flipH="1">
            <a:off x="4295775" y="4719638"/>
            <a:ext cx="1266825" cy="811212"/>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420" name="AutoShape 12">
            <a:extLst>
              <a:ext uri="{FF2B5EF4-FFF2-40B4-BE49-F238E27FC236}">
                <a16:creationId xmlns:a16="http://schemas.microsoft.com/office/drawing/2014/main" id="{4EA40816-2F57-4045-A025-7BA4AFAE49AD}"/>
              </a:ext>
            </a:extLst>
          </p:cNvPr>
          <p:cNvSpPr>
            <a:spLocks noChangeArrowheads="1"/>
          </p:cNvSpPr>
          <p:nvPr/>
        </p:nvSpPr>
        <p:spPr bwMode="auto">
          <a:xfrm>
            <a:off x="2439988" y="4918075"/>
            <a:ext cx="3959225" cy="811213"/>
          </a:xfrm>
          <a:prstGeom prst="wedgeRoundRectCallout">
            <a:avLst>
              <a:gd name="adj1" fmla="val 35806"/>
              <a:gd name="adj2" fmla="val 102838"/>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b="0"/>
              <a:t>Manage &amp; Manipulate</a:t>
            </a:r>
          </a:p>
        </p:txBody>
      </p:sp>
      <p:grpSp>
        <p:nvGrpSpPr>
          <p:cNvPr id="2" name="Group 14">
            <a:extLst>
              <a:ext uri="{FF2B5EF4-FFF2-40B4-BE49-F238E27FC236}">
                <a16:creationId xmlns:a16="http://schemas.microsoft.com/office/drawing/2014/main" id="{E8AE2945-DE65-454C-B395-8D21CB164CEA}"/>
              </a:ext>
            </a:extLst>
          </p:cNvPr>
          <p:cNvGrpSpPr>
            <a:grpSpLocks/>
          </p:cNvGrpSpPr>
          <p:nvPr/>
        </p:nvGrpSpPr>
        <p:grpSpPr bwMode="auto">
          <a:xfrm>
            <a:off x="3200400" y="5543550"/>
            <a:ext cx="1949450" cy="1125538"/>
            <a:chOff x="3952" y="3158"/>
            <a:chExt cx="1228" cy="709"/>
          </a:xfrm>
        </p:grpSpPr>
        <p:sp>
          <p:nvSpPr>
            <p:cNvPr id="12304" name="AutoShape 13">
              <a:extLst>
                <a:ext uri="{FF2B5EF4-FFF2-40B4-BE49-F238E27FC236}">
                  <a16:creationId xmlns:a16="http://schemas.microsoft.com/office/drawing/2014/main" id="{4A765868-90F0-457C-9033-C7CBE9270535}"/>
                </a:ext>
              </a:extLst>
            </p:cNvPr>
            <p:cNvSpPr>
              <a:spLocks noChangeArrowheads="1"/>
            </p:cNvSpPr>
            <p:nvPr/>
          </p:nvSpPr>
          <p:spPr bwMode="auto">
            <a:xfrm>
              <a:off x="4195" y="3158"/>
              <a:ext cx="681" cy="708"/>
            </a:xfrm>
            <a:prstGeom prst="can">
              <a:avLst>
                <a:gd name="adj" fmla="val 25991"/>
              </a:avLst>
            </a:prstGeom>
            <a:solidFill>
              <a:schemeClr val="bg1"/>
            </a:solidFill>
            <a:ln w="9525">
              <a:solidFill>
                <a:srgbClr val="FF00FF"/>
              </a:solidFill>
              <a:round/>
              <a:headEnd/>
              <a:tailEnd/>
            </a:ln>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lnSpc>
                  <a:spcPct val="120000"/>
                </a:lnSpc>
              </a:pPr>
              <a:endParaRPr lang="zh-CN" altLang="en-US"/>
            </a:p>
          </p:txBody>
        </p:sp>
        <p:sp>
          <p:nvSpPr>
            <p:cNvPr id="12305" name="Oval 7">
              <a:extLst>
                <a:ext uri="{FF2B5EF4-FFF2-40B4-BE49-F238E27FC236}">
                  <a16:creationId xmlns:a16="http://schemas.microsoft.com/office/drawing/2014/main" id="{F3B4D632-1464-4170-B22C-493E2AC0D5ED}"/>
                </a:ext>
              </a:extLst>
            </p:cNvPr>
            <p:cNvSpPr>
              <a:spLocks noChangeArrowheads="1"/>
            </p:cNvSpPr>
            <p:nvPr/>
          </p:nvSpPr>
          <p:spPr bwMode="auto">
            <a:xfrm>
              <a:off x="3952" y="3255"/>
              <a:ext cx="1228" cy="61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a:solidFill>
                    <a:schemeClr val="tx1"/>
                  </a:solidFill>
                </a:rPr>
                <a:t>data</a:t>
              </a:r>
            </a:p>
          </p:txBody>
        </p:sp>
      </p:grpSp>
      <p:sp>
        <p:nvSpPr>
          <p:cNvPr id="17414" name="Oval 6">
            <a:extLst>
              <a:ext uri="{FF2B5EF4-FFF2-40B4-BE49-F238E27FC236}">
                <a16:creationId xmlns:a16="http://schemas.microsoft.com/office/drawing/2014/main" id="{433C36A0-6AD2-4B78-BC60-6ABEFE62A655}"/>
              </a:ext>
            </a:extLst>
          </p:cNvPr>
          <p:cNvSpPr>
            <a:spLocks noChangeArrowheads="1"/>
          </p:cNvSpPr>
          <p:nvPr/>
        </p:nvSpPr>
        <p:spPr bwMode="auto">
          <a:xfrm>
            <a:off x="4783138" y="3746500"/>
            <a:ext cx="1949450" cy="9731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2400">
                <a:solidFill>
                  <a:schemeClr val="tx1"/>
                </a:solidFill>
              </a:rPr>
              <a:t>software</a:t>
            </a:r>
          </a:p>
        </p:txBody>
      </p:sp>
      <p:sp>
        <p:nvSpPr>
          <p:cNvPr id="17423" name="Rectangle 15">
            <a:extLst>
              <a:ext uri="{FF2B5EF4-FFF2-40B4-BE49-F238E27FC236}">
                <a16:creationId xmlns:a16="http://schemas.microsoft.com/office/drawing/2014/main" id="{F5E2F124-FB8C-4CD4-BA0D-C2F446808E2E}"/>
              </a:ext>
            </a:extLst>
          </p:cNvPr>
          <p:cNvSpPr>
            <a:spLocks noChangeArrowheads="1"/>
          </p:cNvSpPr>
          <p:nvPr/>
        </p:nvSpPr>
        <p:spPr bwMode="auto">
          <a:xfrm>
            <a:off x="4484688" y="1360488"/>
            <a:ext cx="39036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zh-CN" sz="3200" b="0">
                <a:solidFill>
                  <a:schemeClr val="tx1"/>
                </a:solidFill>
              </a:rPr>
              <a:t>≠ Computer System</a:t>
            </a:r>
            <a:endParaRPr lang="zh-CN" altLang="en-US" sz="3200" b="0">
              <a:solidFill>
                <a:schemeClr val="tx1"/>
              </a:solidFill>
            </a:endParaRPr>
          </a:p>
        </p:txBody>
      </p:sp>
      <p:sp>
        <p:nvSpPr>
          <p:cNvPr id="17424" name="Rectangle 16">
            <a:extLst>
              <a:ext uri="{FF2B5EF4-FFF2-40B4-BE49-F238E27FC236}">
                <a16:creationId xmlns:a16="http://schemas.microsoft.com/office/drawing/2014/main" id="{6F6D29C5-0B0E-46CE-BBBD-EAC7398642DC}"/>
              </a:ext>
            </a:extLst>
          </p:cNvPr>
          <p:cNvSpPr>
            <a:spLocks noChangeArrowheads="1"/>
          </p:cNvSpPr>
          <p:nvPr/>
        </p:nvSpPr>
        <p:spPr bwMode="auto">
          <a:xfrm>
            <a:off x="6300788" y="5157788"/>
            <a:ext cx="28432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72000" rIns="0" bIns="72000">
            <a:spAutoFit/>
          </a:bodyPr>
          <a:lstStyle>
            <a:lvl1pPr marL="457200">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ctr" eaLnBrk="1" hangingPunct="1"/>
            <a:r>
              <a:rPr lang="en-US" altLang="en-US" sz="2400">
                <a:solidFill>
                  <a:schemeClr val="tx1"/>
                </a:solidFill>
              </a:rPr>
              <a:t>Computing systems are dynamic!</a:t>
            </a:r>
            <a:r>
              <a:rPr lang="en-US" altLang="en-US" sz="2400"/>
              <a:t> </a:t>
            </a:r>
          </a:p>
        </p:txBody>
      </p:sp>
      <p:sp>
        <p:nvSpPr>
          <p:cNvPr id="3" name="文本框 2">
            <a:extLst>
              <a:ext uri="{FF2B5EF4-FFF2-40B4-BE49-F238E27FC236}">
                <a16:creationId xmlns:a16="http://schemas.microsoft.com/office/drawing/2014/main" id="{6D73FFDD-A046-4953-81F4-96777B14506B}"/>
              </a:ext>
            </a:extLst>
          </p:cNvPr>
          <p:cNvSpPr txBox="1">
            <a:spLocks noChangeArrowheads="1"/>
          </p:cNvSpPr>
          <p:nvPr/>
        </p:nvSpPr>
        <p:spPr bwMode="auto">
          <a:xfrm>
            <a:off x="246063" y="4478338"/>
            <a:ext cx="2444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r>
              <a:rPr lang="en-US" altLang="zh-CN" sz="2400" i="1">
                <a:solidFill>
                  <a:srgbClr val="002060"/>
                </a:solidFill>
                <a:latin typeface="Arial" panose="020B0604020202020204" pitchFamily="34" charset="0"/>
                <a:ea typeface="MS PGothic" panose="020B0600070205080204" pitchFamily="34" charset="-128"/>
              </a:rPr>
              <a:t>What is the difference between hardware </a:t>
            </a:r>
            <a:br>
              <a:rPr lang="en-US" altLang="zh-CN" sz="2400" i="1">
                <a:solidFill>
                  <a:srgbClr val="002060"/>
                </a:solidFill>
                <a:latin typeface="Arial" panose="020B0604020202020204" pitchFamily="34" charset="0"/>
                <a:ea typeface="MS PGothic" panose="020B0600070205080204" pitchFamily="34" charset="-128"/>
              </a:rPr>
            </a:br>
            <a:r>
              <a:rPr lang="en-US" altLang="zh-CN" sz="2400" i="1">
                <a:solidFill>
                  <a:srgbClr val="002060"/>
                </a:solidFill>
                <a:latin typeface="Arial" panose="020B0604020202020204" pitchFamily="34" charset="0"/>
                <a:ea typeface="MS PGothic" panose="020B0600070205080204" pitchFamily="34" charset="-128"/>
              </a:rPr>
              <a:t>and software?</a:t>
            </a:r>
            <a:endParaRPr lang="en-US" altLang="zh-CN" sz="2400">
              <a:solidFill>
                <a:srgbClr val="002060"/>
              </a:solidFill>
              <a:latin typeface="Arial" panose="020B0604020202020204" pitchFamily="34" charset="0"/>
              <a:ea typeface="MS PGothic" panose="020B0600070205080204" pitchFamily="34" charset="-128"/>
            </a:endParaRPr>
          </a:p>
          <a:p>
            <a:endParaRPr lang="zh-CN" altLang="en-US" sz="2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23"/>
                                        </p:tgtEl>
                                        <p:attrNameLst>
                                          <p:attrName>style.visibility</p:attrName>
                                        </p:attrNameLst>
                                      </p:cBhvr>
                                      <p:to>
                                        <p:strVal val="visible"/>
                                      </p:to>
                                    </p:set>
                                    <p:animEffect transition="in" filter="checkerboard(across)">
                                      <p:cBhvr>
                                        <p:cTn id="7" dur="500"/>
                                        <p:tgtEl>
                                          <p:spTgt spid="17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24"/>
                                        </p:tgtEl>
                                        <p:attrNameLst>
                                          <p:attrName>style.visibility</p:attrName>
                                        </p:attrNameLst>
                                      </p:cBhvr>
                                      <p:to>
                                        <p:strVal val="visible"/>
                                      </p:to>
                                    </p:set>
                                    <p:anim calcmode="lin" valueType="num">
                                      <p:cBhvr additive="base">
                                        <p:cTn id="12" dur="500" fill="hold"/>
                                        <p:tgtEl>
                                          <p:spTgt spid="17424"/>
                                        </p:tgtEl>
                                        <p:attrNameLst>
                                          <p:attrName>ppt_x</p:attrName>
                                        </p:attrNameLst>
                                      </p:cBhvr>
                                      <p:tavLst>
                                        <p:tav tm="0">
                                          <p:val>
                                            <p:strVal val="#ppt_x"/>
                                          </p:val>
                                        </p:tav>
                                        <p:tav tm="100000">
                                          <p:val>
                                            <p:strVal val="#ppt_x"/>
                                          </p:val>
                                        </p:tav>
                                      </p:tavLst>
                                    </p:anim>
                                    <p:anim calcmode="lin" valueType="num">
                                      <p:cBhvr additive="base">
                                        <p:cTn id="13"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8" dur="500"/>
                                        <p:tgtEl>
                                          <p:spTgt spid="17411">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21" dur="500"/>
                                        <p:tgtEl>
                                          <p:spTgt spid="1741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6" dur="500"/>
                                        <p:tgtEl>
                                          <p:spTgt spid="1741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3"/>
                                        </p:tgtEl>
                                        <p:attrNameLst>
                                          <p:attrName>style.visibility</p:attrName>
                                        </p:attrNameLst>
                                      </p:cBhvr>
                                      <p:to>
                                        <p:strVal val="visible"/>
                                      </p:to>
                                    </p:set>
                                    <p:anim calcmode="lin" valueType="num">
                                      <p:cBhvr additive="base">
                                        <p:cTn id="31" dur="500" fill="hold"/>
                                        <p:tgtEl>
                                          <p:spTgt spid="17413"/>
                                        </p:tgtEl>
                                        <p:attrNameLst>
                                          <p:attrName>ppt_x</p:attrName>
                                        </p:attrNameLst>
                                      </p:cBhvr>
                                      <p:tavLst>
                                        <p:tav tm="0">
                                          <p:val>
                                            <p:strVal val="#ppt_x"/>
                                          </p:val>
                                        </p:tav>
                                        <p:tav tm="100000">
                                          <p:val>
                                            <p:strVal val="#ppt_x"/>
                                          </p:val>
                                        </p:tav>
                                      </p:tavLst>
                                    </p:anim>
                                    <p:anim calcmode="lin" valueType="num">
                                      <p:cBhvr additive="base">
                                        <p:cTn id="32"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14"/>
                                        </p:tgtEl>
                                        <p:attrNameLst>
                                          <p:attrName>style.visibility</p:attrName>
                                        </p:attrNameLst>
                                      </p:cBhvr>
                                      <p:to>
                                        <p:strVal val="visible"/>
                                      </p:to>
                                    </p:set>
                                    <p:anim calcmode="lin" valueType="num">
                                      <p:cBhvr additive="base">
                                        <p:cTn id="37" dur="500" fill="hold"/>
                                        <p:tgtEl>
                                          <p:spTgt spid="17414"/>
                                        </p:tgtEl>
                                        <p:attrNameLst>
                                          <p:attrName>ppt_x</p:attrName>
                                        </p:attrNameLst>
                                      </p:cBhvr>
                                      <p:tavLst>
                                        <p:tav tm="0">
                                          <p:val>
                                            <p:strVal val="#ppt_x"/>
                                          </p:val>
                                        </p:tav>
                                        <p:tav tm="100000">
                                          <p:val>
                                            <p:strVal val="#ppt_x"/>
                                          </p:val>
                                        </p:tav>
                                      </p:tavLst>
                                    </p:anim>
                                    <p:anim calcmode="lin" valueType="num">
                                      <p:cBhvr additive="base">
                                        <p:cTn id="3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nodeType="clickEffect">
                                  <p:stCondLst>
                                    <p:cond delay="0"/>
                                  </p:stCondLst>
                                  <p:childTnLst>
                                    <p:set>
                                      <p:cBhvr>
                                        <p:cTn id="48" dur="1" fill="hold">
                                          <p:stCondLst>
                                            <p:cond delay="0"/>
                                          </p:stCondLst>
                                        </p:cTn>
                                        <p:tgtEl>
                                          <p:spTgt spid="17416"/>
                                        </p:tgtEl>
                                        <p:attrNameLst>
                                          <p:attrName>style.visibility</p:attrName>
                                        </p:attrNameLst>
                                      </p:cBhvr>
                                      <p:to>
                                        <p:strVal val="visible"/>
                                      </p:to>
                                    </p:set>
                                    <p:animEffect transition="in" filter="diamond(in)">
                                      <p:cBhvr>
                                        <p:cTn id="49" dur="500"/>
                                        <p:tgtEl>
                                          <p:spTgt spid="17416"/>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7417"/>
                                        </p:tgtEl>
                                        <p:attrNameLst>
                                          <p:attrName>style.visibility</p:attrName>
                                        </p:attrNameLst>
                                      </p:cBhvr>
                                      <p:to>
                                        <p:strVal val="visible"/>
                                      </p:to>
                                    </p:set>
                                    <p:animEffect transition="in" filter="diamond(in)">
                                      <p:cBhvr>
                                        <p:cTn id="52" dur="500"/>
                                        <p:tgtEl>
                                          <p:spTgt spid="174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nodeType="clickEffect">
                                  <p:stCondLst>
                                    <p:cond delay="0"/>
                                  </p:stCondLst>
                                  <p:childTnLst>
                                    <p:set>
                                      <p:cBhvr>
                                        <p:cTn id="56" dur="1" fill="hold">
                                          <p:stCondLst>
                                            <p:cond delay="0"/>
                                          </p:stCondLst>
                                        </p:cTn>
                                        <p:tgtEl>
                                          <p:spTgt spid="17418"/>
                                        </p:tgtEl>
                                        <p:attrNameLst>
                                          <p:attrName>style.visibility</p:attrName>
                                        </p:attrNameLst>
                                      </p:cBhvr>
                                      <p:to>
                                        <p:strVal val="visible"/>
                                      </p:to>
                                    </p:set>
                                    <p:anim calcmode="lin" valueType="num">
                                      <p:cBhvr>
                                        <p:cTn id="57" dur="500" fill="hold"/>
                                        <p:tgtEl>
                                          <p:spTgt spid="17418"/>
                                        </p:tgtEl>
                                        <p:attrNameLst>
                                          <p:attrName>ppt_w</p:attrName>
                                        </p:attrNameLst>
                                      </p:cBhvr>
                                      <p:tavLst>
                                        <p:tav tm="0">
                                          <p:val>
                                            <p:fltVal val="0"/>
                                          </p:val>
                                        </p:tav>
                                        <p:tav tm="100000">
                                          <p:val>
                                            <p:strVal val="#ppt_w"/>
                                          </p:val>
                                        </p:tav>
                                      </p:tavLst>
                                    </p:anim>
                                    <p:anim calcmode="lin" valueType="num">
                                      <p:cBhvr>
                                        <p:cTn id="58" dur="500" fill="hold"/>
                                        <p:tgtEl>
                                          <p:spTgt spid="17418"/>
                                        </p:tgtEl>
                                        <p:attrNameLst>
                                          <p:attrName>ppt_h</p:attrName>
                                        </p:attrNameLst>
                                      </p:cBhvr>
                                      <p:tavLst>
                                        <p:tav tm="0">
                                          <p:val>
                                            <p:fltVal val="0"/>
                                          </p:val>
                                        </p:tav>
                                        <p:tav tm="100000">
                                          <p:val>
                                            <p:strVal val="#ppt_h"/>
                                          </p:val>
                                        </p:tav>
                                      </p:tavLst>
                                    </p:anim>
                                    <p:animEffect transition="in" filter="fade">
                                      <p:cBhvr>
                                        <p:cTn id="59" dur="500"/>
                                        <p:tgtEl>
                                          <p:spTgt spid="17418"/>
                                        </p:tgtEl>
                                      </p:cBhvr>
                                    </p:animEffect>
                                  </p:childTnLst>
                                </p:cTn>
                              </p:par>
                              <p:par>
                                <p:cTn id="60" presetID="53" presetClass="entr" presetSubtype="0" fill="hold" nodeType="withEffect">
                                  <p:stCondLst>
                                    <p:cond delay="0"/>
                                  </p:stCondLst>
                                  <p:childTnLst>
                                    <p:set>
                                      <p:cBhvr>
                                        <p:cTn id="61" dur="1" fill="hold">
                                          <p:stCondLst>
                                            <p:cond delay="0"/>
                                          </p:stCondLst>
                                        </p:cTn>
                                        <p:tgtEl>
                                          <p:spTgt spid="17419"/>
                                        </p:tgtEl>
                                        <p:attrNameLst>
                                          <p:attrName>style.visibility</p:attrName>
                                        </p:attrNameLst>
                                      </p:cBhvr>
                                      <p:to>
                                        <p:strVal val="visible"/>
                                      </p:to>
                                    </p:set>
                                    <p:anim calcmode="lin" valueType="num">
                                      <p:cBhvr>
                                        <p:cTn id="62" dur="500" fill="hold"/>
                                        <p:tgtEl>
                                          <p:spTgt spid="17419"/>
                                        </p:tgtEl>
                                        <p:attrNameLst>
                                          <p:attrName>ppt_w</p:attrName>
                                        </p:attrNameLst>
                                      </p:cBhvr>
                                      <p:tavLst>
                                        <p:tav tm="0">
                                          <p:val>
                                            <p:fltVal val="0"/>
                                          </p:val>
                                        </p:tav>
                                        <p:tav tm="100000">
                                          <p:val>
                                            <p:strVal val="#ppt_w"/>
                                          </p:val>
                                        </p:tav>
                                      </p:tavLst>
                                    </p:anim>
                                    <p:anim calcmode="lin" valueType="num">
                                      <p:cBhvr>
                                        <p:cTn id="63" dur="500" fill="hold"/>
                                        <p:tgtEl>
                                          <p:spTgt spid="17419"/>
                                        </p:tgtEl>
                                        <p:attrNameLst>
                                          <p:attrName>ppt_h</p:attrName>
                                        </p:attrNameLst>
                                      </p:cBhvr>
                                      <p:tavLst>
                                        <p:tav tm="0">
                                          <p:val>
                                            <p:fltVal val="0"/>
                                          </p:val>
                                        </p:tav>
                                        <p:tav tm="100000">
                                          <p:val>
                                            <p:strVal val="#ppt_h"/>
                                          </p:val>
                                        </p:tav>
                                      </p:tavLst>
                                    </p:anim>
                                    <p:animEffect transition="in" filter="fade">
                                      <p:cBhvr>
                                        <p:cTn id="64" dur="500"/>
                                        <p:tgtEl>
                                          <p:spTgt spid="17419"/>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17420"/>
                                        </p:tgtEl>
                                        <p:attrNameLst>
                                          <p:attrName>style.visibility</p:attrName>
                                        </p:attrNameLst>
                                      </p:cBhvr>
                                      <p:to>
                                        <p:strVal val="visible"/>
                                      </p:to>
                                    </p:set>
                                    <p:anim calcmode="lin" valueType="num">
                                      <p:cBhvr>
                                        <p:cTn id="67" dur="500" fill="hold"/>
                                        <p:tgtEl>
                                          <p:spTgt spid="17420"/>
                                        </p:tgtEl>
                                        <p:attrNameLst>
                                          <p:attrName>ppt_w</p:attrName>
                                        </p:attrNameLst>
                                      </p:cBhvr>
                                      <p:tavLst>
                                        <p:tav tm="0">
                                          <p:val>
                                            <p:fltVal val="0"/>
                                          </p:val>
                                        </p:tav>
                                        <p:tav tm="100000">
                                          <p:val>
                                            <p:strVal val="#ppt_w"/>
                                          </p:val>
                                        </p:tav>
                                      </p:tavLst>
                                    </p:anim>
                                    <p:anim calcmode="lin" valueType="num">
                                      <p:cBhvr>
                                        <p:cTn id="68" dur="500" fill="hold"/>
                                        <p:tgtEl>
                                          <p:spTgt spid="17420"/>
                                        </p:tgtEl>
                                        <p:attrNameLst>
                                          <p:attrName>ppt_h</p:attrName>
                                        </p:attrNameLst>
                                      </p:cBhvr>
                                      <p:tavLst>
                                        <p:tav tm="0">
                                          <p:val>
                                            <p:fltVal val="0"/>
                                          </p:val>
                                        </p:tav>
                                        <p:tav tm="100000">
                                          <p:val>
                                            <p:strVal val="#ppt_h"/>
                                          </p:val>
                                        </p:tav>
                                      </p:tavLst>
                                    </p:anim>
                                    <p:animEffect transition="in" filter="fade">
                                      <p:cBhvr>
                                        <p:cTn id="69" dur="500"/>
                                        <p:tgtEl>
                                          <p:spTgt spid="174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ppt_x"/>
                                          </p:val>
                                        </p:tav>
                                        <p:tav tm="100000">
                                          <p:val>
                                            <p:strVal val="#ppt_x"/>
                                          </p:val>
                                        </p:tav>
                                      </p:tavLst>
                                    </p:anim>
                                    <p:anim calcmode="lin" valueType="num">
                                      <p:cBhvr additive="base">
                                        <p:cTn id="7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7" grpId="0"/>
      <p:bldP spid="17420" grpId="0"/>
      <p:bldP spid="17414" grpId="0" animBg="1"/>
      <p:bldP spid="17423" grpId="0"/>
      <p:bldP spid="1742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CB9CD25-BFCE-4117-9B90-A5E0119B4446}"/>
              </a:ext>
            </a:extLst>
          </p:cNvPr>
          <p:cNvSpPr>
            <a:spLocks noGrp="1" noChangeArrowheads="1"/>
          </p:cNvSpPr>
          <p:nvPr>
            <p:ph type="title"/>
          </p:nvPr>
        </p:nvSpPr>
        <p:spPr>
          <a:xfrm>
            <a:off x="0" y="188913"/>
            <a:ext cx="7886700" cy="1325562"/>
          </a:xfrm>
        </p:spPr>
        <p:txBody>
          <a:bodyPr/>
          <a:lstStyle/>
          <a:p>
            <a:pPr eaLnBrk="1" hangingPunct="1"/>
            <a:r>
              <a:rPr lang="en-US" altLang="zh-CN" sz="4800"/>
              <a:t>Hardware and Software</a:t>
            </a:r>
          </a:p>
        </p:txBody>
      </p:sp>
      <p:sp>
        <p:nvSpPr>
          <p:cNvPr id="10244" name="Rectangle 3">
            <a:extLst>
              <a:ext uri="{FF2B5EF4-FFF2-40B4-BE49-F238E27FC236}">
                <a16:creationId xmlns:a16="http://schemas.microsoft.com/office/drawing/2014/main" id="{F1E05CD4-79BC-4F45-AD40-FF6AC3841922}"/>
              </a:ext>
            </a:extLst>
          </p:cNvPr>
          <p:cNvSpPr>
            <a:spLocks noGrp="1" noChangeArrowheads="1"/>
          </p:cNvSpPr>
          <p:nvPr>
            <p:ph idx="1"/>
          </p:nvPr>
        </p:nvSpPr>
        <p:spPr>
          <a:xfrm>
            <a:off x="539750" y="1412875"/>
            <a:ext cx="8413750" cy="4719638"/>
          </a:xfrm>
        </p:spPr>
        <p:txBody>
          <a:bodyPr rtlCol="0">
            <a:normAutofit/>
          </a:bodyPr>
          <a:lstStyle/>
          <a:p>
            <a:pPr eaLnBrk="1" fontAlgn="auto" hangingPunct="1">
              <a:spcAft>
                <a:spcPts val="0"/>
              </a:spcAft>
              <a:defRPr/>
            </a:pPr>
            <a:r>
              <a:rPr lang="en-US" altLang="zh-CN" sz="2800" b="1" dirty="0"/>
              <a:t>Computer hardware: The </a:t>
            </a:r>
            <a:r>
              <a:rPr lang="en-US" altLang="zh-CN" sz="2800" b="1" dirty="0">
                <a:hlinkClick r:id="rId3" action="ppaction://hlinksldjump"/>
              </a:rPr>
              <a:t>physical elements</a:t>
            </a:r>
            <a:r>
              <a:rPr lang="en-US" altLang="zh-CN" sz="2800" dirty="0">
                <a:solidFill>
                  <a:srgbClr val="3333FF"/>
                </a:solidFill>
              </a:rPr>
              <a:t> </a:t>
            </a:r>
            <a:r>
              <a:rPr lang="en-US" altLang="zh-CN" sz="2800" dirty="0"/>
              <a:t>of a computing system </a:t>
            </a:r>
          </a:p>
          <a:p>
            <a:pPr lvl="1" eaLnBrk="1" fontAlgn="auto" hangingPunct="1">
              <a:spcAft>
                <a:spcPts val="0"/>
              </a:spcAft>
              <a:defRPr/>
            </a:pPr>
            <a:r>
              <a:rPr lang="en-US" altLang="zh-CN" sz="2300" b="1" dirty="0">
                <a:latin typeface="宋体" panose="02010600030101010101" pitchFamily="2" charset="-122"/>
              </a:rPr>
              <a:t>Boxes</a:t>
            </a:r>
            <a:r>
              <a:rPr lang="zh-CN" altLang="en-US" sz="2300" b="1" dirty="0">
                <a:latin typeface="宋体" panose="02010600030101010101" pitchFamily="2" charset="-122"/>
              </a:rPr>
              <a:t>（</a:t>
            </a:r>
            <a:r>
              <a:rPr lang="en-US" altLang="zh-CN" sz="2300" b="1" dirty="0">
                <a:latin typeface="宋体" panose="02010600030101010101" pitchFamily="2" charset="-122"/>
              </a:rPr>
              <a:t>host)</a:t>
            </a:r>
            <a:r>
              <a:rPr lang="en-US" altLang="zh-CN" sz="2300" b="1" dirty="0"/>
              <a:t>, </a:t>
            </a:r>
            <a:r>
              <a:rPr lang="en-US" altLang="zh-CN" sz="2300" b="1" dirty="0">
                <a:latin typeface="宋体" panose="02010600030101010101" pitchFamily="2" charset="-122"/>
              </a:rPr>
              <a:t>circuit boards</a:t>
            </a:r>
            <a:r>
              <a:rPr lang="zh-CN" altLang="en-US" sz="2300" b="1" dirty="0">
                <a:latin typeface="宋体" panose="02010600030101010101" pitchFamily="2" charset="-122"/>
              </a:rPr>
              <a:t>（电路板</a:t>
            </a:r>
            <a:r>
              <a:rPr lang="en-US" altLang="zh-CN" sz="2300" b="1" dirty="0">
                <a:latin typeface="宋体" panose="02010600030101010101" pitchFamily="2" charset="-122"/>
              </a:rPr>
              <a:t>)</a:t>
            </a:r>
            <a:r>
              <a:rPr lang="en-US" altLang="zh-CN" sz="2300" b="1" dirty="0"/>
              <a:t>, </a:t>
            </a:r>
            <a:r>
              <a:rPr lang="en-US" altLang="zh-CN" sz="2300" b="1" dirty="0">
                <a:latin typeface="宋体" panose="02010600030101010101" pitchFamily="2" charset="-122"/>
              </a:rPr>
              <a:t>chips</a:t>
            </a:r>
            <a:r>
              <a:rPr lang="zh-CN" altLang="en-US" sz="2300" b="1" dirty="0">
                <a:latin typeface="宋体" panose="02010600030101010101" pitchFamily="2" charset="-122"/>
              </a:rPr>
              <a:t>（芯片）</a:t>
            </a:r>
            <a:r>
              <a:rPr lang="en-US" altLang="zh-CN" sz="2300" b="1" dirty="0">
                <a:latin typeface="宋体" panose="02010600030101010101" pitchFamily="2" charset="-122"/>
              </a:rPr>
              <a:t>or microchips（</a:t>
            </a:r>
            <a:r>
              <a:rPr lang="zh-CN" altLang="en-US" sz="2300" b="1" dirty="0">
                <a:latin typeface="宋体" panose="02010600030101010101" pitchFamily="2" charset="-122"/>
              </a:rPr>
              <a:t>微芯片）</a:t>
            </a:r>
            <a:r>
              <a:rPr lang="en-US" altLang="zh-CN" sz="2300" b="1" dirty="0"/>
              <a:t>,  </a:t>
            </a:r>
            <a:r>
              <a:rPr lang="en-US" altLang="zh-CN" sz="2300" b="1" dirty="0">
                <a:latin typeface="宋体" panose="02010600030101010101" pitchFamily="2" charset="-122"/>
              </a:rPr>
              <a:t>wires</a:t>
            </a:r>
            <a:r>
              <a:rPr lang="zh-CN" altLang="en-US" sz="2300" b="1" dirty="0">
                <a:latin typeface="宋体" panose="02010600030101010101" pitchFamily="2" charset="-122"/>
              </a:rPr>
              <a:t>（导线）</a:t>
            </a:r>
            <a:r>
              <a:rPr lang="en-US" altLang="zh-CN" sz="2300" b="1" dirty="0"/>
              <a:t>,</a:t>
            </a:r>
            <a:r>
              <a:rPr lang="en-US" altLang="zh-CN" sz="2300" b="1" dirty="0">
                <a:latin typeface="宋体" panose="02010600030101010101" pitchFamily="2" charset="-122"/>
              </a:rPr>
              <a:t> </a:t>
            </a:r>
          </a:p>
          <a:p>
            <a:pPr lvl="1" eaLnBrk="1" fontAlgn="auto" hangingPunct="1">
              <a:lnSpc>
                <a:spcPct val="110000"/>
              </a:lnSpc>
              <a:spcAft>
                <a:spcPts val="0"/>
              </a:spcAft>
              <a:defRPr/>
            </a:pPr>
            <a:r>
              <a:rPr lang="en-US" altLang="zh-CN" sz="2600" b="1" dirty="0">
                <a:latin typeface="宋体" panose="02010600030101010101" pitchFamily="2" charset="-122"/>
              </a:rPr>
              <a:t>disk</a:t>
            </a:r>
            <a:r>
              <a:rPr lang="zh-CN" altLang="en-US" sz="2600" b="1" dirty="0">
                <a:latin typeface="宋体" panose="02010600030101010101" pitchFamily="2" charset="-122"/>
              </a:rPr>
              <a:t> </a:t>
            </a:r>
            <a:r>
              <a:rPr lang="en-US" altLang="zh-CN" sz="2600" b="1" dirty="0">
                <a:latin typeface="宋体" panose="02010600030101010101" pitchFamily="2" charset="-122"/>
              </a:rPr>
              <a:t>drives</a:t>
            </a:r>
            <a:r>
              <a:rPr lang="zh-CN" altLang="en-US" sz="2600" b="1" dirty="0">
                <a:latin typeface="宋体" panose="02010600030101010101" pitchFamily="2" charset="-122"/>
              </a:rPr>
              <a:t>（磁盘驱动器）</a:t>
            </a:r>
            <a:r>
              <a:rPr lang="en-US" altLang="zh-CN" sz="2600" b="1" dirty="0"/>
              <a:t>, </a:t>
            </a:r>
            <a:r>
              <a:rPr lang="en-US" altLang="zh-CN" sz="2600" b="1" dirty="0">
                <a:latin typeface="宋体" panose="02010600030101010101" pitchFamily="2" charset="-122"/>
              </a:rPr>
              <a:t>printer</a:t>
            </a:r>
            <a:r>
              <a:rPr lang="en-US" altLang="zh-CN" sz="2600" b="1" dirty="0"/>
              <a:t>,</a:t>
            </a:r>
            <a:r>
              <a:rPr lang="en-US" altLang="zh-CN" sz="2600" b="1" dirty="0">
                <a:latin typeface="宋体" panose="02010600030101010101" pitchFamily="2" charset="-122"/>
              </a:rPr>
              <a:t> </a:t>
            </a:r>
          </a:p>
          <a:p>
            <a:pPr lvl="1" eaLnBrk="1" fontAlgn="auto" hangingPunct="1">
              <a:lnSpc>
                <a:spcPct val="110000"/>
              </a:lnSpc>
              <a:spcAft>
                <a:spcPts val="0"/>
              </a:spcAft>
              <a:defRPr/>
            </a:pPr>
            <a:r>
              <a:rPr lang="en-US" altLang="zh-CN" sz="2600" b="1" dirty="0">
                <a:latin typeface="宋体" panose="02010600030101010101" pitchFamily="2" charset="-122"/>
              </a:rPr>
              <a:t>keyboards</a:t>
            </a:r>
            <a:r>
              <a:rPr lang="zh-CN" altLang="en-US" sz="2600" b="1" dirty="0">
                <a:latin typeface="宋体" panose="02010600030101010101" pitchFamily="2" charset="-122"/>
              </a:rPr>
              <a:t>（键盘）</a:t>
            </a:r>
            <a:r>
              <a:rPr lang="en-US" altLang="zh-CN" sz="2600" b="1" dirty="0"/>
              <a:t>,</a:t>
            </a:r>
            <a:r>
              <a:rPr lang="en-US" altLang="zh-CN" sz="2600" b="1" dirty="0">
                <a:latin typeface="宋体" panose="02010600030101010101" pitchFamily="2" charset="-122"/>
              </a:rPr>
              <a:t> monitors</a:t>
            </a:r>
            <a:r>
              <a:rPr lang="zh-CN" altLang="en-US" sz="2600" b="1" dirty="0">
                <a:latin typeface="宋体" panose="02010600030101010101" pitchFamily="2" charset="-122"/>
              </a:rPr>
              <a:t>（显示器）</a:t>
            </a:r>
            <a:r>
              <a:rPr lang="en-US" altLang="zh-CN" sz="2600" b="1" dirty="0"/>
              <a:t>,</a:t>
            </a:r>
          </a:p>
          <a:p>
            <a:pPr lvl="1" eaLnBrk="1" fontAlgn="auto" hangingPunct="1">
              <a:lnSpc>
                <a:spcPct val="110000"/>
              </a:lnSpc>
              <a:spcAft>
                <a:spcPts val="0"/>
              </a:spcAft>
              <a:defRPr/>
            </a:pPr>
            <a:r>
              <a:rPr lang="en-US" altLang="zh-CN" sz="2600" b="1" dirty="0">
                <a:latin typeface="宋体" panose="02010600030101010101" pitchFamily="2" charset="-122"/>
              </a:rPr>
              <a:t>and so on</a:t>
            </a:r>
          </a:p>
          <a:p>
            <a:pPr eaLnBrk="1" fontAlgn="auto" hangingPunct="1">
              <a:lnSpc>
                <a:spcPct val="110000"/>
              </a:lnSpc>
              <a:spcBef>
                <a:spcPct val="50000"/>
              </a:spcBef>
              <a:spcAft>
                <a:spcPts val="0"/>
              </a:spcAft>
              <a:defRPr/>
            </a:pPr>
            <a:r>
              <a:rPr lang="en-US" altLang="zh-CN" sz="2800" b="1" dirty="0"/>
              <a:t>Computer software: </a:t>
            </a:r>
            <a:r>
              <a:rPr lang="en-US" altLang="zh-CN" sz="2800" dirty="0"/>
              <a:t>The programs that provide the instructions for a computer to execute</a:t>
            </a:r>
            <a:endParaRPr lang="en-US" altLang="zh-CN" sz="2400" dirty="0"/>
          </a:p>
          <a:p>
            <a:pPr lvl="1" eaLnBrk="1" fontAlgn="auto" hangingPunct="1">
              <a:lnSpc>
                <a:spcPct val="110000"/>
              </a:lnSpc>
              <a:spcBef>
                <a:spcPct val="50000"/>
              </a:spcBef>
              <a:spcAft>
                <a:spcPts val="0"/>
              </a:spcAft>
              <a:defRPr/>
            </a:pPr>
            <a:r>
              <a:rPr lang="en-US" altLang="zh-CN" sz="2400" b="1" dirty="0"/>
              <a:t>programs (instructions) that a computer carries out. </a:t>
            </a:r>
          </a:p>
        </p:txBody>
      </p:sp>
      <p:sp>
        <p:nvSpPr>
          <p:cNvPr id="13316" name="灯片编号占位符 5">
            <a:extLst>
              <a:ext uri="{FF2B5EF4-FFF2-40B4-BE49-F238E27FC236}">
                <a16:creationId xmlns:a16="http://schemas.microsoft.com/office/drawing/2014/main" id="{084ED76A-5007-428B-8DC9-3DD3947ED7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b="1">
                <a:solidFill>
                  <a:srgbClr val="FF33CC"/>
                </a:solidFill>
                <a:latin typeface="Tahoma" panose="020B0604030504040204" pitchFamily="34" charset="0"/>
                <a:ea typeface="宋体" panose="02010600030101010101" pitchFamily="2" charset="-122"/>
              </a:defRPr>
            </a:lvl1pPr>
            <a:lvl2pPr marL="742950" indent="-285750">
              <a:defRPr sz="3600" b="1">
                <a:solidFill>
                  <a:srgbClr val="FF33CC"/>
                </a:solidFill>
                <a:latin typeface="Tahoma" panose="020B0604030504040204" pitchFamily="34" charset="0"/>
                <a:ea typeface="宋体" panose="02010600030101010101" pitchFamily="2" charset="-122"/>
              </a:defRPr>
            </a:lvl2pPr>
            <a:lvl3pPr marL="1143000" indent="-228600">
              <a:defRPr sz="3600" b="1">
                <a:solidFill>
                  <a:srgbClr val="FF33CC"/>
                </a:solidFill>
                <a:latin typeface="Tahoma" panose="020B0604030504040204" pitchFamily="34" charset="0"/>
                <a:ea typeface="宋体" panose="02010600030101010101" pitchFamily="2" charset="-122"/>
              </a:defRPr>
            </a:lvl3pPr>
            <a:lvl4pPr marL="1600200" indent="-228600">
              <a:defRPr sz="3600" b="1">
                <a:solidFill>
                  <a:srgbClr val="FF33CC"/>
                </a:solidFill>
                <a:latin typeface="Tahoma" panose="020B0604030504040204" pitchFamily="34" charset="0"/>
                <a:ea typeface="宋体" panose="02010600030101010101" pitchFamily="2" charset="-122"/>
              </a:defRPr>
            </a:lvl4pPr>
            <a:lvl5pPr marL="2057400" indent="-228600">
              <a:defRPr sz="3600" b="1">
                <a:solidFill>
                  <a:srgbClr val="FF33CC"/>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fld id="{90EEC459-7E74-426A-B9C8-33369B7CDA5A}" type="slidenum">
              <a:rPr lang="zh-CN" altLang="en-US" sz="1400" smtClean="0">
                <a:solidFill>
                  <a:srgbClr val="C0C0C0"/>
                </a:solidFill>
              </a:rPr>
              <a:pPr/>
              <a:t>9</a:t>
            </a:fld>
            <a:r>
              <a:rPr lang="en-US" altLang="zh-CN" sz="1400">
                <a:solidFill>
                  <a:srgbClr val="C0C0C0"/>
                </a:solidFill>
              </a:rPr>
              <a:t>/60</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20010</TotalTime>
  <Pages>0</Pages>
  <Words>3056</Words>
  <Characters>0</Characters>
  <Application>Microsoft Office PowerPoint</Application>
  <DocSecurity>0</DocSecurity>
  <PresentationFormat>全屏显示(4:3)</PresentationFormat>
  <Lines>0</Lines>
  <Paragraphs>533</Paragraphs>
  <Slides>57</Slides>
  <Notes>26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57</vt:i4>
      </vt:variant>
    </vt:vector>
  </HeadingPairs>
  <TitlesOfParts>
    <vt:vector size="68" baseType="lpstr">
      <vt:lpstr>华文行楷</vt:lpstr>
      <vt:lpstr>Calibri</vt:lpstr>
      <vt:lpstr>Calibri Light</vt:lpstr>
      <vt:lpstr>Times New Roman</vt:lpstr>
      <vt:lpstr>Tahoma</vt:lpstr>
      <vt:lpstr>Wingdings</vt:lpstr>
      <vt:lpstr>Arial</vt:lpstr>
      <vt:lpstr>宋体</vt:lpstr>
      <vt:lpstr>楷体_GB2312</vt:lpstr>
      <vt:lpstr>Times</vt:lpstr>
      <vt:lpstr>Office 主题</vt:lpstr>
      <vt:lpstr>  Computer Science Illuminated 计算机科学技术导论 (Introduction to Computer Science and Technology)</vt:lpstr>
      <vt:lpstr>The course…</vt:lpstr>
      <vt:lpstr>PowerPoint 演示文稿</vt:lpstr>
      <vt:lpstr>Books and references</vt:lpstr>
      <vt:lpstr>Something I need to say at beginning</vt:lpstr>
      <vt:lpstr>Chapter 1 The Big Picture</vt:lpstr>
      <vt:lpstr>Chapter 1 The Big Picture</vt:lpstr>
      <vt:lpstr>Basic concepts</vt:lpstr>
      <vt:lpstr>Hardware and Software</vt:lpstr>
      <vt:lpstr>PowerPoint 演示文稿</vt:lpstr>
      <vt:lpstr>Layers of a Computing System</vt:lpstr>
      <vt:lpstr>Inner Layers of a Computing System</vt:lpstr>
      <vt:lpstr>Outer Layers of a Computing System</vt:lpstr>
      <vt:lpstr>1.2 The History of Computing</vt:lpstr>
      <vt:lpstr>Early History of Computing</vt:lpstr>
      <vt:lpstr>Abstraction(抽象)</vt:lpstr>
      <vt:lpstr>Internal View</vt:lpstr>
      <vt:lpstr>Abstract View</vt:lpstr>
      <vt:lpstr>1.3 Computing as a Tool and a Discipline</vt:lpstr>
      <vt:lpstr>Computing as a Tool</vt:lpstr>
      <vt:lpstr>Computing as a Discipline</vt:lpstr>
      <vt:lpstr>Computing as a Discipline</vt:lpstr>
      <vt:lpstr>Areas of Computing Science</vt:lpstr>
      <vt:lpstr>PowerPoint 演示文稿</vt:lpstr>
      <vt:lpstr>Computing Trends</vt:lpstr>
      <vt:lpstr>新型/未来计算机系统</vt:lpstr>
      <vt:lpstr>PowerPoint 演示文稿</vt:lpstr>
      <vt:lpstr>PowerPoint 演示文稿</vt:lpstr>
      <vt:lpstr>PowerPoint 演示文稿</vt:lpstr>
      <vt:lpstr>PowerPoint 演示文稿</vt:lpstr>
      <vt:lpstr>Learning activities</vt:lpstr>
      <vt:lpstr>PowerPoint 演示文稿</vt:lpstr>
      <vt:lpstr>Computing thinking</vt:lpstr>
      <vt:lpstr>Using computing thinking to solve the problem</vt:lpstr>
      <vt:lpstr>Summary</vt:lpstr>
      <vt:lpstr>Preview</vt:lpstr>
      <vt:lpstr>Who am I?</vt:lpstr>
      <vt:lpstr>Ethical Issues</vt:lpstr>
      <vt:lpstr>Do you know?</vt:lpstr>
      <vt:lpstr> </vt:lpstr>
      <vt:lpstr>1.2 The History of Computing</vt:lpstr>
      <vt:lpstr>First Generation Hardware(1951-1959)</vt:lpstr>
      <vt:lpstr>Second Generation Hardware (1959-1965)</vt:lpstr>
      <vt:lpstr>Third Generation Hardware(1965-1971)</vt:lpstr>
      <vt:lpstr>Fourth Generation Hardware (1971-?)</vt:lpstr>
      <vt:lpstr>Parallel Computing and Networking</vt:lpstr>
      <vt:lpstr>1.2 The History of Computing</vt:lpstr>
      <vt:lpstr>First Generation Software  (1951-1959)</vt:lpstr>
      <vt:lpstr>Assembly/Machine</vt:lpstr>
      <vt:lpstr>Second Generation Software  (1959-1965)</vt:lpstr>
      <vt:lpstr>Third Generation Software  (1965-1971)</vt:lpstr>
      <vt:lpstr>Third Generation Software  (1965-1971)</vt:lpstr>
      <vt:lpstr>Fourth Generation Software  (1971-1989)</vt:lpstr>
      <vt:lpstr>Fifth Generation Software  (1990- present)</vt:lpstr>
      <vt:lpstr>World Wide Web (WWW, 3W) </vt:lpstr>
      <vt:lpstr>Turing Test</vt:lpstr>
      <vt:lpstr>Turing Award</vt:lpstr>
    </vt:vector>
  </TitlesOfParts>
  <Manager/>
  <Company>home</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Big Picture</dc:title>
  <dc:subject>Computer Science Illuminated</dc:subject>
  <dc:creator>《计算机科学导论》课程组</dc:creator>
  <cp:keywords/>
  <dc:description/>
  <cp:lastModifiedBy>shen ys</cp:lastModifiedBy>
  <cp:revision>511</cp:revision>
  <cp:lastPrinted>1899-12-30T00:00:00Z</cp:lastPrinted>
  <dcterms:created xsi:type="dcterms:W3CDTF">2006-10-14T07:12:42Z</dcterms:created>
  <dcterms:modified xsi:type="dcterms:W3CDTF">2019-09-24T09:25:55Z</dcterms:modified>
  <cp:category>Lecture</cp:category>
</cp:coreProperties>
</file>