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Layouts/slideLayout5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  <p:sldMasterId id="2147483692" r:id="rId3"/>
  </p:sldMasterIdLst>
  <p:notesMasterIdLst>
    <p:notesMasterId r:id="rId10"/>
  </p:notesMasterIdLst>
  <p:sldIdLst>
    <p:sldId id="398" r:id="rId4"/>
    <p:sldId id="406" r:id="rId5"/>
    <p:sldId id="407" r:id="rId6"/>
    <p:sldId id="408" r:id="rId7"/>
    <p:sldId id="409" r:id="rId8"/>
    <p:sldId id="410" r:id="rId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3155">
          <p15:clr>
            <a:srgbClr val="A4A3A4"/>
          </p15:clr>
        </p15:guide>
        <p15:guide id="3" pos="606">
          <p15:clr>
            <a:srgbClr val="A4A3A4"/>
          </p15:clr>
        </p15:guide>
        <p15:guide id="4" pos="5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088" autoAdjust="0"/>
    <p:restoredTop sz="94660" autoAdjust="0"/>
  </p:normalViewPr>
  <p:slideViewPr>
    <p:cSldViewPr snapToGrid="0" showGuides="1">
      <p:cViewPr>
        <p:scale>
          <a:sx n="110" d="100"/>
          <a:sy n="110" d="100"/>
        </p:scale>
        <p:origin x="-522" y="144"/>
      </p:cViewPr>
      <p:guideLst>
        <p:guide orient="horz" pos="1620"/>
        <p:guide pos="3155"/>
        <p:guide pos="606"/>
        <p:guide pos="50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4.wmf"/><Relationship Id="rId7" Type="http://schemas.openxmlformats.org/officeDocument/2006/relationships/image" Target="../media/image27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6.wmf"/><Relationship Id="rId5" Type="http://schemas.openxmlformats.org/officeDocument/2006/relationships/image" Target="../media/image17.wmf"/><Relationship Id="rId4" Type="http://schemas.openxmlformats.org/officeDocument/2006/relationships/image" Target="../media/image25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12" Type="http://schemas.openxmlformats.org/officeDocument/2006/relationships/image" Target="../media/image41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11" Type="http://schemas.openxmlformats.org/officeDocument/2006/relationships/image" Target="../media/image40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6967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901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5883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028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2294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089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738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91399315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55821827"/>
      </p:ext>
    </p:extLst>
  </p:cSld>
  <p:clrMapOvr>
    <a:masterClrMapping/>
  </p:clrMapOvr>
  <p:transition spd="slow" advTm="0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55110378"/>
      </p:ext>
    </p:extLst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55097230"/>
      </p:ext>
    </p:extLst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70359615"/>
      </p:ext>
    </p:extLst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01226054"/>
      </p:ext>
    </p:extLst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85193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79491624"/>
      </p:ext>
    </p:extLst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25017369"/>
      </p:ext>
    </p:extLst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54853480"/>
      </p:ext>
    </p:extLst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64162902"/>
      </p:ext>
    </p:extLst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76755059"/>
      </p:ext>
    </p:extLst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08469588"/>
      </p:ext>
    </p:extLst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2244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368095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82251279"/>
      </p:ext>
    </p:extLst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95030069"/>
      </p:ext>
    </p:extLst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02325592"/>
      </p:ext>
    </p:extLst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39720737"/>
      </p:ext>
    </p:extLst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924601"/>
      </p:ext>
    </p:extLst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8329269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996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4" r:id="rId21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62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6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6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oleObject" Target="../embeddings/oleObject38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6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4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475205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58517" y="1505362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35965" y="816292"/>
            <a:ext cx="8168005" cy="507683"/>
            <a:chOff x="949" y="2377"/>
            <a:chExt cx="12863" cy="1066"/>
          </a:xfrm>
        </p:grpSpPr>
        <p:sp>
          <p:nvSpPr>
            <p:cNvPr id="5" name="TextBox 4"/>
            <p:cNvSpPr txBox="1"/>
            <p:nvPr/>
          </p:nvSpPr>
          <p:spPr>
            <a:xfrm>
              <a:off x="949" y="2377"/>
              <a:ext cx="12863" cy="1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 在点        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048" y="2554"/>
            <a:ext cx="3615" cy="620"/>
          </p:xfrm>
          <a:graphic>
            <a:graphicData uri="http://schemas.openxmlformats.org/presentationml/2006/ole">
              <p:oleObj spid="_x0000_s44112" r:id="rId4" imgW="1333440" imgH="228600" progId="Equation.3">
                <p:embed/>
              </p:oleObj>
            </a:graphicData>
          </a:graphic>
        </p:graphicFrame>
        <p:graphicFrame>
          <p:nvGraphicFramePr>
            <p:cNvPr id="8" name="对象 7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545" y="2554"/>
            <a:ext cx="1801" cy="590"/>
          </p:xfrm>
          <a:graphic>
            <a:graphicData uri="http://schemas.openxmlformats.org/presentationml/2006/ole">
              <p:oleObj spid="_x0000_s44113" r:id="rId5" imgW="698400" imgH="228600" progId="Equation.3">
                <p:embed/>
              </p:oleObj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535718" y="1374393"/>
            <a:ext cx="9048115" cy="646271"/>
            <a:chOff x="-285" y="3934"/>
            <a:chExt cx="14249" cy="1357"/>
          </a:xfrm>
        </p:grpSpPr>
        <p:sp>
          <p:nvSpPr>
            <p:cNvPr id="10" name="文本框 9"/>
            <p:cNvSpPr txBox="1"/>
            <p:nvPr/>
          </p:nvSpPr>
          <p:spPr>
            <a:xfrm>
              <a:off x="-285" y="3934"/>
              <a:ext cx="14249" cy="1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</a:t>
              </a:r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设曲线的参数方程中的参数为   ，将方程                和                  两端</a:t>
              </a:r>
            </a:p>
            <a:p>
              <a:pPr fontAlgn="auto"/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分别对    求导，得</a:t>
              </a:r>
            </a:p>
          </p:txBody>
        </p:sp>
        <p:graphicFrame>
          <p:nvGraphicFramePr>
            <p:cNvPr id="11" name="对象 1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891" y="4053"/>
            <a:ext cx="1650" cy="594"/>
          </p:xfrm>
          <a:graphic>
            <a:graphicData uri="http://schemas.openxmlformats.org/presentationml/2006/ole">
              <p:oleObj spid="_x0000_s44114" r:id="rId6" imgW="634680" imgH="228600" progId="Equation.3">
                <p:embed/>
              </p:oleObj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9977" y="4090"/>
            <a:ext cx="1778" cy="518"/>
          </p:xfrm>
          <a:graphic>
            <a:graphicData uri="http://schemas.openxmlformats.org/presentationml/2006/ole">
              <p:oleObj spid="_x0000_s44115" r:id="rId7" imgW="698400" imgH="203040" progId="Equation.3">
                <p:embed/>
              </p:oleObj>
            </a:graphicData>
          </a:graphic>
        </p:graphicFrame>
        <p:graphicFrame>
          <p:nvGraphicFramePr>
            <p:cNvPr id="14" name="对象 1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078" y="4194"/>
            <a:ext cx="373" cy="411"/>
          </p:xfrm>
          <a:graphic>
            <a:graphicData uri="http://schemas.openxmlformats.org/presentationml/2006/ole">
              <p:oleObj spid="_x0000_s44116" r:id="rId8" imgW="126720" imgH="139680" progId="Equation.3">
                <p:embed/>
              </p:oleObj>
            </a:graphicData>
          </a:graphic>
        </p:graphicFrame>
        <p:graphicFrame>
          <p:nvGraphicFramePr>
            <p:cNvPr id="16" name="对象 15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148" y="4799"/>
            <a:ext cx="353" cy="465"/>
          </p:xfrm>
          <a:graphic>
            <a:graphicData uri="http://schemas.openxmlformats.org/presentationml/2006/ole">
              <p:oleObj spid="_x0000_s44117" r:id="rId9" imgW="126720" imgH="139680" progId="Equation.3">
                <p:embed/>
              </p:oleObj>
            </a:graphicData>
          </a:graphic>
        </p:graphicFrame>
      </p:grpSp>
      <p:grpSp>
        <p:nvGrpSpPr>
          <p:cNvPr id="26" name="组合 25"/>
          <p:cNvGrpSpPr/>
          <p:nvPr/>
        </p:nvGrpSpPr>
        <p:grpSpPr>
          <a:xfrm>
            <a:off x="1664159" y="2126168"/>
            <a:ext cx="5493471" cy="498730"/>
            <a:chOff x="891" y="3923"/>
            <a:chExt cx="8969" cy="978"/>
          </a:xfrm>
        </p:grpSpPr>
        <p:graphicFrame>
          <p:nvGraphicFramePr>
            <p:cNvPr id="19" name="对象 1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891" y="4042"/>
            <a:ext cx="4093" cy="859"/>
          </p:xfrm>
          <a:graphic>
            <a:graphicData uri="http://schemas.openxmlformats.org/presentationml/2006/ole">
              <p:oleObj spid="_x0000_s44118" name="Equation" r:id="rId10" imgW="1752480" imgH="393480" progId="Equation.DSMT4">
                <p:embed/>
              </p:oleObj>
            </a:graphicData>
          </a:graphic>
        </p:graphicFrame>
        <p:sp>
          <p:nvSpPr>
            <p:cNvPr id="20" name="文本框 19"/>
            <p:cNvSpPr txBox="1"/>
            <p:nvPr/>
          </p:nvSpPr>
          <p:spPr>
            <a:xfrm>
              <a:off x="5424" y="4156"/>
              <a:ext cx="973" cy="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198" y="3923"/>
            <a:ext cx="3662" cy="959"/>
          </p:xfrm>
          <a:graphic>
            <a:graphicData uri="http://schemas.openxmlformats.org/presentationml/2006/ole">
              <p:oleObj spid="_x0000_s44119" name="Equation" r:id="rId11" imgW="1498320" imgH="419040" progId="Equation.DSMT4">
                <p:embed/>
              </p:oleObj>
            </a:graphicData>
          </a:graphic>
        </p:graphicFrame>
      </p:grpSp>
      <p:grpSp>
        <p:nvGrpSpPr>
          <p:cNvPr id="24" name="组合 23"/>
          <p:cNvGrpSpPr/>
          <p:nvPr/>
        </p:nvGrpSpPr>
        <p:grpSpPr>
          <a:xfrm>
            <a:off x="751043" y="2792560"/>
            <a:ext cx="6162040" cy="369094"/>
            <a:chOff x="799" y="6766"/>
            <a:chExt cx="9826" cy="775"/>
          </a:xfrm>
        </p:grpSpPr>
        <p:sp>
          <p:nvSpPr>
            <p:cNvPr id="22" name="文本框 21"/>
            <p:cNvSpPr txBox="1"/>
            <p:nvPr/>
          </p:nvSpPr>
          <p:spPr>
            <a:xfrm>
              <a:off x="799" y="6766"/>
              <a:ext cx="9826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所以曲线在点                   的切向量为</a:t>
              </a:r>
            </a:p>
          </p:txBody>
        </p:sp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972147283"/>
                </p:ext>
              </p:extLst>
            </p:nvPr>
          </p:nvGraphicFramePr>
          <p:xfrm>
            <a:off x="3131" y="6903"/>
            <a:ext cx="1848" cy="606"/>
          </p:xfrm>
          <a:graphic>
            <a:graphicData uri="http://schemas.openxmlformats.org/presentationml/2006/ole">
              <p:oleObj spid="_x0000_s44120" r:id="rId12" imgW="698400" imgH="228600" progId="Equation.3">
                <p:embed/>
              </p:oleObj>
            </a:graphicData>
          </a:graphic>
        </p:graphicFrame>
      </p:grpSp>
      <p:graphicFrame>
        <p:nvGraphicFramePr>
          <p:cNvPr id="25" name="对象 24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39460707"/>
              </p:ext>
            </p:extLst>
          </p:nvPr>
        </p:nvGraphicFramePr>
        <p:xfrm>
          <a:off x="4766342" y="2760581"/>
          <a:ext cx="1674495" cy="480060"/>
        </p:xfrm>
        <a:graphic>
          <a:graphicData uri="http://schemas.openxmlformats.org/presentationml/2006/ole">
            <p:oleObj spid="_x0000_s44121" r:id="rId13" imgW="1130040" imgH="431640" progId="Equation.3">
              <p:embed/>
            </p:oleObj>
          </a:graphicData>
        </a:graphic>
      </p:graphicFrame>
      <p:grpSp>
        <p:nvGrpSpPr>
          <p:cNvPr id="27" name="组合 26"/>
          <p:cNvGrpSpPr/>
          <p:nvPr/>
        </p:nvGrpSpPr>
        <p:grpSpPr>
          <a:xfrm>
            <a:off x="752247" y="3568270"/>
            <a:ext cx="4171315" cy="369570"/>
            <a:chOff x="2127" y="1735"/>
            <a:chExt cx="6569" cy="776"/>
          </a:xfrm>
        </p:grpSpPr>
        <p:sp>
          <p:nvSpPr>
            <p:cNvPr id="28" name="文本框 27"/>
            <p:cNvSpPr txBox="1"/>
            <p:nvPr/>
          </p:nvSpPr>
          <p:spPr>
            <a:xfrm>
              <a:off x="2127" y="1735"/>
              <a:ext cx="6569" cy="776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于是在点                 处的切线方程为    </a:t>
              </a:r>
              <a:endParaRPr lang="zh-CN" altLang="en-US" dirty="0"/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815" y="1828"/>
            <a:ext cx="1743" cy="571"/>
          </p:xfrm>
          <a:graphic>
            <a:graphicData uri="http://schemas.openxmlformats.org/presentationml/2006/ole">
              <p:oleObj spid="_x0000_s44122" r:id="rId14" imgW="698400" imgH="228600" progId="Equation.3">
                <p:embed/>
              </p:oleObj>
            </a:graphicData>
          </a:graphic>
        </p:graphicFrame>
      </p:grpSp>
      <p:graphicFrame>
        <p:nvGraphicFramePr>
          <p:cNvPr id="31" name="对象 3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39084191"/>
              </p:ext>
            </p:extLst>
          </p:nvPr>
        </p:nvGraphicFramePr>
        <p:xfrm>
          <a:off x="4768855" y="3547336"/>
          <a:ext cx="2387600" cy="724853"/>
        </p:xfrm>
        <a:graphic>
          <a:graphicData uri="http://schemas.openxmlformats.org/presentationml/2006/ole">
            <p:oleObj spid="_x0000_s44123" r:id="rId15" imgW="1600200" imgH="647640" progId="Equation.3">
              <p:embed/>
            </p:oleObj>
          </a:graphicData>
        </a:graphic>
      </p:graphicFrame>
      <p:grpSp>
        <p:nvGrpSpPr>
          <p:cNvPr id="35" name="组合 34"/>
          <p:cNvGrpSpPr/>
          <p:nvPr/>
        </p:nvGrpSpPr>
        <p:grpSpPr>
          <a:xfrm>
            <a:off x="860133" y="4465129"/>
            <a:ext cx="5224145" cy="476726"/>
            <a:chOff x="543" y="8877"/>
            <a:chExt cx="8227" cy="1001"/>
          </a:xfrm>
        </p:grpSpPr>
        <p:sp>
          <p:nvSpPr>
            <p:cNvPr id="32" name="文本框 31"/>
            <p:cNvSpPr txBox="1"/>
            <p:nvPr/>
          </p:nvSpPr>
          <p:spPr>
            <a:xfrm>
              <a:off x="543" y="8968"/>
              <a:ext cx="721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3" name="对象 3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67254844"/>
                </p:ext>
              </p:extLst>
            </p:nvPr>
          </p:nvGraphicFramePr>
          <p:xfrm>
            <a:off x="3001" y="8877"/>
            <a:ext cx="5769" cy="1001"/>
          </p:xfrm>
          <a:graphic>
            <a:graphicData uri="http://schemas.openxmlformats.org/presentationml/2006/ole">
              <p:oleObj spid="_x0000_s44124" name="Equation" r:id="rId16" imgW="2489040" imgH="431640" progId="Equation.DSMT4">
                <p:embed/>
              </p:oleObj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12849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81990" y="934884"/>
            <a:ext cx="8027670" cy="613887"/>
            <a:chOff x="879" y="1963"/>
            <a:chExt cx="12642" cy="1289"/>
          </a:xfrm>
        </p:grpSpPr>
        <p:sp>
          <p:nvSpPr>
            <p:cNvPr id="5" name="TextBox 4"/>
            <p:cNvSpPr txBox="1"/>
            <p:nvPr/>
          </p:nvSpPr>
          <p:spPr>
            <a:xfrm>
              <a:off x="879" y="1963"/>
              <a:ext cx="12642" cy="1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  </a:t>
              </a:r>
              <a:r>
                <a:rPr lang="zh-CN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在点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19342565"/>
                </p:ext>
              </p:extLst>
            </p:nvPr>
          </p:nvGraphicFramePr>
          <p:xfrm>
            <a:off x="3070" y="2048"/>
            <a:ext cx="3610" cy="1204"/>
          </p:xfrm>
          <a:graphic>
            <a:graphicData uri="http://schemas.openxmlformats.org/presentationml/2006/ole">
              <p:oleObj spid="_x0000_s45094" name="Equation" r:id="rId4" imgW="1447560" imgH="482400" progId="Equation.DSMT4">
                <p:embed/>
              </p:oleObj>
            </a:graphicData>
          </a:graphic>
        </p:graphicFrame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92739757"/>
                </p:ext>
              </p:extLst>
            </p:nvPr>
          </p:nvGraphicFramePr>
          <p:xfrm>
            <a:off x="7454" y="2383"/>
            <a:ext cx="986" cy="545"/>
          </p:xfrm>
          <a:graphic>
            <a:graphicData uri="http://schemas.openxmlformats.org/presentationml/2006/ole">
              <p:oleObj spid="_x0000_s45095" r:id="rId5" imgW="368280" imgH="203040" progId="Equation.3">
                <p:embed/>
              </p:oleObj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353695" y="1854518"/>
            <a:ext cx="8281670" cy="2615089"/>
            <a:chOff x="557" y="3894"/>
            <a:chExt cx="13042" cy="5491"/>
          </a:xfrm>
        </p:grpSpPr>
        <p:sp>
          <p:nvSpPr>
            <p:cNvPr id="8" name="文本框 7"/>
            <p:cNvSpPr txBox="1"/>
            <p:nvPr/>
          </p:nvSpPr>
          <p:spPr>
            <a:xfrm>
              <a:off x="557" y="3957"/>
              <a:ext cx="13042" cy="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      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为了求           在所给方程两端分别对    求导，得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/>
            </a:p>
            <a:p>
              <a:endParaRPr lang="zh-CN" altLang="en-US" dirty="0"/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82830371"/>
                </p:ext>
              </p:extLst>
            </p:nvPr>
          </p:nvGraphicFramePr>
          <p:xfrm>
            <a:off x="3469" y="3894"/>
            <a:ext cx="1181" cy="893"/>
          </p:xfrm>
          <a:graphic>
            <a:graphicData uri="http://schemas.openxmlformats.org/presentationml/2006/ole">
              <p:oleObj spid="_x0000_s45096" r:id="rId6" imgW="520560" imgH="393480" progId="Equation.3">
                <p:embed/>
              </p:oleObj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12626935"/>
                </p:ext>
              </p:extLst>
            </p:nvPr>
          </p:nvGraphicFramePr>
          <p:xfrm>
            <a:off x="8291" y="4159"/>
            <a:ext cx="354" cy="390"/>
          </p:xfrm>
          <a:graphic>
            <a:graphicData uri="http://schemas.openxmlformats.org/presentationml/2006/ole">
              <p:oleObj spid="_x0000_s45097" r:id="rId7" imgW="126720" imgH="139680" progId="Equation.3">
                <p:embed/>
              </p:oleObj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71957516"/>
              </p:ext>
            </p:extLst>
          </p:nvPr>
        </p:nvGraphicFramePr>
        <p:xfrm>
          <a:off x="2720975" y="2451100"/>
          <a:ext cx="2328863" cy="865188"/>
        </p:xfrm>
        <a:graphic>
          <a:graphicData uri="http://schemas.openxmlformats.org/presentationml/2006/ole">
            <p:oleObj spid="_x0000_s45098" name="Equation" r:id="rId8" imgW="1688760" imgH="838080" progId="Equation.DSMT4">
              <p:embed/>
            </p:oleObj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1991996" y="3361346"/>
            <a:ext cx="3047365" cy="1254433"/>
            <a:chOff x="3137" y="7058"/>
            <a:chExt cx="4799" cy="2634"/>
          </a:xfrm>
        </p:grpSpPr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32545033"/>
                </p:ext>
              </p:extLst>
            </p:nvPr>
          </p:nvGraphicFramePr>
          <p:xfrm>
            <a:off x="4209" y="7747"/>
            <a:ext cx="3727" cy="1945"/>
          </p:xfrm>
          <a:graphic>
            <a:graphicData uri="http://schemas.openxmlformats.org/presentationml/2006/ole">
              <p:oleObj spid="_x0000_s45099" name="Equation" r:id="rId9" imgW="1600200" imgH="838080" progId="Equation.DSMT4">
                <p:embed/>
              </p:oleObj>
            </a:graphicData>
          </a:graphic>
        </p:graphicFrame>
        <p:sp>
          <p:nvSpPr>
            <p:cNvPr id="15" name="文本框 14"/>
            <p:cNvSpPr txBox="1"/>
            <p:nvPr/>
          </p:nvSpPr>
          <p:spPr>
            <a:xfrm>
              <a:off x="3137" y="7058"/>
              <a:ext cx="104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17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85113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578133" y="1485266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8777" y="990784"/>
            <a:ext cx="6454775" cy="508159"/>
            <a:chOff x="1231" y="771"/>
            <a:chExt cx="10165" cy="1067"/>
          </a:xfrm>
        </p:grpSpPr>
        <p:sp>
          <p:nvSpPr>
            <p:cNvPr id="3" name="文本框 2"/>
            <p:cNvSpPr txBox="1"/>
            <p:nvPr/>
          </p:nvSpPr>
          <p:spPr>
            <a:xfrm>
              <a:off x="1642" y="1016"/>
              <a:ext cx="9754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，          解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方程组得                                             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231" y="771"/>
            <a:ext cx="6560" cy="1067"/>
          </p:xfrm>
          <a:graphic>
            <a:graphicData uri="http://schemas.openxmlformats.org/presentationml/2006/ole">
              <p:oleObj spid="_x0000_s46136" name="Equation" r:id="rId4" imgW="2806560" imgH="457200" progId="Equation.DSMT4">
                <p:embed/>
              </p:oleObj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1475031" y="1600252"/>
            <a:ext cx="7086600" cy="482441"/>
            <a:chOff x="1068" y="1631"/>
            <a:chExt cx="11160" cy="1013"/>
          </a:xfrm>
        </p:grpSpPr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068" y="1631"/>
            <a:ext cx="6115" cy="1013"/>
          </p:xfrm>
          <a:graphic>
            <a:graphicData uri="http://schemas.openxmlformats.org/presentationml/2006/ole">
              <p:oleObj spid="_x0000_s46137" name="Equation" r:id="rId5" imgW="2717640" imgH="457200" progId="Equation.DSMT4">
                <p:embed/>
              </p:oleObj>
            </a:graphicData>
          </a:graphic>
        </p:graphicFrame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980" y="1631"/>
            <a:ext cx="5248" cy="1013"/>
          </p:xfrm>
          <a:graphic>
            <a:graphicData uri="http://schemas.openxmlformats.org/presentationml/2006/ole">
              <p:oleObj spid="_x0000_s46138" name="Equation" r:id="rId6" imgW="2336760" imgH="457200" progId="Equation.DSMT4">
                <p:embed/>
              </p:oleObj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2324753"/>
              </p:ext>
            </p:extLst>
          </p:nvPr>
        </p:nvGraphicFramePr>
        <p:xfrm>
          <a:off x="2339630" y="2417417"/>
          <a:ext cx="3684587" cy="533400"/>
        </p:xfrm>
        <a:graphic>
          <a:graphicData uri="http://schemas.openxmlformats.org/presentationml/2006/ole">
            <p:oleObj spid="_x0000_s46139" name="Equation" r:id="rId7" imgW="2336760" imgH="457200" progId="Equation.DSMT4">
              <p:embed/>
            </p:oleObj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1549762" y="3036820"/>
            <a:ext cx="5252085" cy="1303973"/>
            <a:chOff x="1192" y="4258"/>
            <a:chExt cx="8271" cy="2738"/>
          </a:xfrm>
        </p:grpSpPr>
        <p:sp>
          <p:nvSpPr>
            <p:cNvPr id="13" name="文本框 12"/>
            <p:cNvSpPr txBox="1"/>
            <p:nvPr/>
          </p:nvSpPr>
          <p:spPr>
            <a:xfrm>
              <a:off x="1192" y="4476"/>
              <a:ext cx="7571" cy="2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于是在点          处的切线方程为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089891359"/>
                </p:ext>
              </p:extLst>
            </p:nvPr>
          </p:nvGraphicFramePr>
          <p:xfrm>
            <a:off x="2804" y="4623"/>
            <a:ext cx="986" cy="545"/>
          </p:xfrm>
          <a:graphic>
            <a:graphicData uri="http://schemas.openxmlformats.org/presentationml/2006/ole">
              <p:oleObj spid="_x0000_s46140" r:id="rId8" imgW="368280" imgH="203040" progId="Equation.3">
                <p:embed/>
              </p:oleObj>
            </a:graphicData>
          </a:graphic>
        </p:graphicFrame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78166210"/>
                </p:ext>
              </p:extLst>
            </p:nvPr>
          </p:nvGraphicFramePr>
          <p:xfrm>
            <a:off x="6483" y="4258"/>
            <a:ext cx="2980" cy="1348"/>
          </p:xfrm>
          <a:graphic>
            <a:graphicData uri="http://schemas.openxmlformats.org/presentationml/2006/ole">
              <p:oleObj spid="_x0000_s46141" r:id="rId9" imgW="1320480" imgH="596880" progId="Equation.3">
                <p:embed/>
              </p:oleObj>
            </a:graphicData>
          </a:graphic>
        </p:graphicFrame>
      </p:grpSp>
      <p:grpSp>
        <p:nvGrpSpPr>
          <p:cNvPr id="23" name="组合 22"/>
          <p:cNvGrpSpPr/>
          <p:nvPr/>
        </p:nvGrpSpPr>
        <p:grpSpPr>
          <a:xfrm>
            <a:off x="1557717" y="3620186"/>
            <a:ext cx="2468245" cy="458152"/>
            <a:chOff x="1192" y="5466"/>
            <a:chExt cx="3887" cy="962"/>
          </a:xfrm>
        </p:grpSpPr>
        <p:graphicFrame>
          <p:nvGraphicFramePr>
            <p:cNvPr id="27" name="对象 2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441521318"/>
                </p:ext>
              </p:extLst>
            </p:nvPr>
          </p:nvGraphicFramePr>
          <p:xfrm>
            <a:off x="1913" y="5466"/>
            <a:ext cx="3166" cy="962"/>
          </p:xfrm>
          <a:graphic>
            <a:graphicData uri="http://schemas.openxmlformats.org/presentationml/2006/ole">
              <p:oleObj spid="_x0000_s46142" r:id="rId10" imgW="1295280" imgH="393480" progId="Equation.3">
                <p:embed/>
              </p:oleObj>
            </a:graphicData>
          </a:graphic>
        </p:graphicFrame>
        <p:sp>
          <p:nvSpPr>
            <p:cNvPr id="29" name="文本框 28"/>
            <p:cNvSpPr txBox="1"/>
            <p:nvPr/>
          </p:nvSpPr>
          <p:spPr>
            <a:xfrm>
              <a:off x="1192" y="5546"/>
              <a:ext cx="987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557717" y="4113062"/>
            <a:ext cx="4589929" cy="965837"/>
            <a:chOff x="954" y="6625"/>
            <a:chExt cx="7405" cy="2028"/>
          </a:xfrm>
        </p:grpSpPr>
        <p:graphicFrame>
          <p:nvGraphicFramePr>
            <p:cNvPr id="31" name="对象 3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898317664"/>
                </p:ext>
              </p:extLst>
            </p:nvPr>
          </p:nvGraphicFramePr>
          <p:xfrm>
            <a:off x="3295" y="6625"/>
            <a:ext cx="5064" cy="951"/>
          </p:xfrm>
          <a:graphic>
            <a:graphicData uri="http://schemas.openxmlformats.org/presentationml/2006/ole">
              <p:oleObj spid="_x0000_s46143" r:id="rId11" imgW="2095200" imgH="393480" progId="Equation.3">
                <p:embed/>
              </p:oleObj>
            </a:graphicData>
          </a:graphic>
        </p:graphicFrame>
        <p:sp>
          <p:nvSpPr>
            <p:cNvPr id="33" name="文本框 32"/>
            <p:cNvSpPr txBox="1"/>
            <p:nvPr/>
          </p:nvSpPr>
          <p:spPr>
            <a:xfrm>
              <a:off x="954" y="6714"/>
              <a:ext cx="2842" cy="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601197" y="4677722"/>
            <a:ext cx="2570480" cy="369570"/>
            <a:chOff x="8422" y="7065"/>
            <a:chExt cx="4048" cy="776"/>
          </a:xfrm>
        </p:grpSpPr>
        <p:graphicFrame>
          <p:nvGraphicFramePr>
            <p:cNvPr id="35" name="对象 3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846717804"/>
                </p:ext>
              </p:extLst>
            </p:nvPr>
          </p:nvGraphicFramePr>
          <p:xfrm>
            <a:off x="9047" y="7203"/>
            <a:ext cx="3423" cy="527"/>
          </p:xfrm>
          <a:graphic>
            <a:graphicData uri="http://schemas.openxmlformats.org/presentationml/2006/ole">
              <p:oleObj spid="_x0000_s46144" r:id="rId12" imgW="1320480" imgH="203040" progId="Equation.3">
                <p:embed/>
              </p:oleObj>
            </a:graphicData>
          </a:graphic>
        </p:graphicFrame>
        <p:sp>
          <p:nvSpPr>
            <p:cNvPr id="37" name="文本框 36"/>
            <p:cNvSpPr txBox="1"/>
            <p:nvPr/>
          </p:nvSpPr>
          <p:spPr>
            <a:xfrm>
              <a:off x="8422" y="7065"/>
              <a:ext cx="129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25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183726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522606" y="895824"/>
            <a:ext cx="8025765" cy="369570"/>
            <a:chOff x="1057" y="1920"/>
            <a:chExt cx="12639" cy="776"/>
          </a:xfrm>
        </p:grpSpPr>
        <p:sp>
          <p:nvSpPr>
            <p:cNvPr id="5" name="TextBox 4"/>
            <p:cNvSpPr txBox="1"/>
            <p:nvPr/>
          </p:nvSpPr>
          <p:spPr>
            <a:xfrm>
              <a:off x="1057" y="1920"/>
              <a:ext cx="12639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求椭球面                     上平行于平面                    的切平面方程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977352205"/>
                </p:ext>
              </p:extLst>
            </p:nvPr>
          </p:nvGraphicFramePr>
          <p:xfrm>
            <a:off x="4188" y="2015"/>
            <a:ext cx="2138" cy="627"/>
          </p:xfrm>
          <a:graphic>
            <a:graphicData uri="http://schemas.openxmlformats.org/presentationml/2006/ole">
              <p:oleObj spid="_x0000_s47184" r:id="rId4" imgW="1091880" imgH="228600" progId="Equation.3">
                <p:embed/>
              </p:oleObj>
            </a:graphicData>
          </a:graphic>
        </p:graphicFrame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36865707"/>
                </p:ext>
              </p:extLst>
            </p:nvPr>
          </p:nvGraphicFramePr>
          <p:xfrm>
            <a:off x="8686" y="2031"/>
            <a:ext cx="1991" cy="644"/>
          </p:xfrm>
          <a:graphic>
            <a:graphicData uri="http://schemas.openxmlformats.org/presentationml/2006/ole">
              <p:oleObj spid="_x0000_s47185" r:id="rId5" imgW="888840" imgH="203040" progId="Equation.3">
                <p:embed/>
              </p:oleObj>
            </a:graphicData>
          </a:graphic>
        </p:graphicFrame>
      </p:grpSp>
      <p:grpSp>
        <p:nvGrpSpPr>
          <p:cNvPr id="38" name="组合 37"/>
          <p:cNvGrpSpPr/>
          <p:nvPr/>
        </p:nvGrpSpPr>
        <p:grpSpPr>
          <a:xfrm>
            <a:off x="515428" y="1508179"/>
            <a:ext cx="7705446" cy="1200329"/>
            <a:chOff x="992506" y="1468422"/>
            <a:chExt cx="7705446" cy="1200329"/>
          </a:xfrm>
        </p:grpSpPr>
        <p:sp>
          <p:nvSpPr>
            <p:cNvPr id="8" name="文本框 7"/>
            <p:cNvSpPr txBox="1"/>
            <p:nvPr/>
          </p:nvSpPr>
          <p:spPr>
            <a:xfrm>
              <a:off x="992506" y="1468422"/>
              <a:ext cx="77054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 设                       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则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曲面在点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处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的一个法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向量                </a:t>
              </a:r>
              <a:endPara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fontAlgn="auto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 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 </a:t>
              </a:r>
            </a:p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             </a:t>
              </a:r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457609124"/>
                </p:ext>
              </p:extLst>
            </p:nvPr>
          </p:nvGraphicFramePr>
          <p:xfrm>
            <a:off x="2225675" y="1490869"/>
            <a:ext cx="2717673" cy="308745"/>
          </p:xfrm>
          <a:graphic>
            <a:graphicData uri="http://schemas.openxmlformats.org/presentationml/2006/ole">
              <p:oleObj spid="_x0000_s47186" r:id="rId6" imgW="1815840" imgH="228600" progId="Equation.3">
                <p:embed/>
              </p:oleObj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912380068"/>
                </p:ext>
              </p:extLst>
            </p:nvPr>
          </p:nvGraphicFramePr>
          <p:xfrm>
            <a:off x="6199974" y="1536309"/>
            <a:ext cx="781685" cy="235268"/>
          </p:xfrm>
          <a:graphic>
            <a:graphicData uri="http://schemas.openxmlformats.org/presentationml/2006/ole">
              <p:oleObj spid="_x0000_s47187" r:id="rId7" imgW="507960" imgH="203040" progId="Equation.3">
                <p:embed/>
              </p:oleObj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77702781"/>
                </p:ext>
              </p:extLst>
            </p:nvPr>
          </p:nvGraphicFramePr>
          <p:xfrm>
            <a:off x="2152184" y="1963775"/>
            <a:ext cx="2741797" cy="421616"/>
          </p:xfrm>
          <a:graphic>
            <a:graphicData uri="http://schemas.openxmlformats.org/presentationml/2006/ole">
              <p:oleObj spid="_x0000_s47189" name="Equation" r:id="rId8" imgW="1828800" imgH="266400" progId="Equation.DSMT4">
                <p:embed/>
              </p:oleObj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4329336" y="2516112"/>
            <a:ext cx="4297680" cy="511493"/>
            <a:chOff x="4190" y="5348"/>
            <a:chExt cx="6768" cy="1074"/>
          </a:xfrm>
        </p:grpSpPr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4190" y="5348"/>
            <a:ext cx="2665" cy="1074"/>
          </p:xfrm>
          <a:graphic>
            <a:graphicData uri="http://schemas.openxmlformats.org/presentationml/2006/ole">
              <p:oleObj spid="_x0000_s47191" r:id="rId9" imgW="977760" imgH="393480" progId="Equation.3">
                <p:embed/>
              </p:oleObj>
            </a:graphicData>
          </a:graphic>
        </p:graphicFrame>
        <p:sp>
          <p:nvSpPr>
            <p:cNvPr id="16" name="文本框 15"/>
            <p:cNvSpPr txBox="1"/>
            <p:nvPr/>
          </p:nvSpPr>
          <p:spPr>
            <a:xfrm>
              <a:off x="7228" y="5506"/>
              <a:ext cx="611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814" y="5354"/>
            <a:ext cx="3144" cy="1048"/>
          </p:xfrm>
          <a:graphic>
            <a:graphicData uri="http://schemas.openxmlformats.org/presentationml/2006/ole">
              <p:oleObj spid="_x0000_s47192" r:id="rId10" imgW="1180800" imgH="393480" progId="Equation.3">
                <p:embed/>
              </p:oleObj>
            </a:graphicData>
          </a:graphic>
        </p:graphicFrame>
      </p:grpSp>
      <p:grpSp>
        <p:nvGrpSpPr>
          <p:cNvPr id="21" name="组合 20"/>
          <p:cNvGrpSpPr/>
          <p:nvPr/>
        </p:nvGrpSpPr>
        <p:grpSpPr>
          <a:xfrm>
            <a:off x="954157" y="3329548"/>
            <a:ext cx="6088896" cy="565787"/>
            <a:chOff x="625" y="5997"/>
            <a:chExt cx="6337" cy="1188"/>
          </a:xfrm>
        </p:grpSpPr>
        <p:sp>
          <p:nvSpPr>
            <p:cNvPr id="19" name="文本框 18"/>
            <p:cNvSpPr txBox="1"/>
            <p:nvPr/>
          </p:nvSpPr>
          <p:spPr>
            <a:xfrm>
              <a:off x="625" y="6410"/>
              <a:ext cx="3183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代入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椭球面方程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得</a:t>
              </a:r>
            </a:p>
          </p:txBody>
        </p:sp>
        <p:graphicFrame>
          <p:nvGraphicFramePr>
            <p:cNvPr id="20" name="对象 1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152314739"/>
                </p:ext>
              </p:extLst>
            </p:nvPr>
          </p:nvGraphicFramePr>
          <p:xfrm>
            <a:off x="3034" y="5997"/>
            <a:ext cx="3928" cy="1187"/>
          </p:xfrm>
          <a:graphic>
            <a:graphicData uri="http://schemas.openxmlformats.org/presentationml/2006/ole">
              <p:oleObj spid="_x0000_s47193" r:id="rId11" imgW="1485720" imgH="393480" progId="Equation.3">
                <p:embed/>
              </p:oleObj>
            </a:graphicData>
          </a:graphic>
        </p:graphicFrame>
      </p:grpSp>
      <p:grpSp>
        <p:nvGrpSpPr>
          <p:cNvPr id="22" name="组合 21"/>
          <p:cNvGrpSpPr/>
          <p:nvPr/>
        </p:nvGrpSpPr>
        <p:grpSpPr>
          <a:xfrm>
            <a:off x="918099" y="4243513"/>
            <a:ext cx="4409440" cy="481015"/>
            <a:chOff x="2679" y="2381"/>
            <a:chExt cx="6944" cy="1010"/>
          </a:xfrm>
        </p:grpSpPr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76197493"/>
                </p:ext>
              </p:extLst>
            </p:nvPr>
          </p:nvGraphicFramePr>
          <p:xfrm>
            <a:off x="3488" y="2463"/>
            <a:ext cx="1463" cy="915"/>
          </p:xfrm>
          <a:graphic>
            <a:graphicData uri="http://schemas.openxmlformats.org/presentationml/2006/ole">
              <p:oleObj spid="_x0000_s47194" r:id="rId12" imgW="711000" imgH="444240" progId="Equation.3">
                <p:embed/>
              </p:oleObj>
            </a:graphicData>
          </a:graphic>
        </p:graphicFrame>
        <p:sp>
          <p:nvSpPr>
            <p:cNvPr id="24" name="文本框 23"/>
            <p:cNvSpPr txBox="1"/>
            <p:nvPr/>
          </p:nvSpPr>
          <p:spPr>
            <a:xfrm>
              <a:off x="2679" y="2609"/>
              <a:ext cx="6944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解得              ，则                              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25" name="对象 2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670043777"/>
                </p:ext>
              </p:extLst>
            </p:nvPr>
          </p:nvGraphicFramePr>
          <p:xfrm>
            <a:off x="5534" y="2381"/>
            <a:ext cx="3400" cy="1010"/>
          </p:xfrm>
          <a:graphic>
            <a:graphicData uri="http://schemas.openxmlformats.org/presentationml/2006/ole">
              <p:oleObj spid="_x0000_s47195" r:id="rId13" imgW="1498320" imgH="444240" progId="Equation.3">
                <p:embed/>
              </p:oleObj>
            </a:graphicData>
          </a:graphic>
        </p:graphicFrame>
      </p:grpSp>
      <p:grpSp>
        <p:nvGrpSpPr>
          <p:cNvPr id="27" name="组合 26"/>
          <p:cNvGrpSpPr/>
          <p:nvPr/>
        </p:nvGrpSpPr>
        <p:grpSpPr>
          <a:xfrm>
            <a:off x="5294890" y="4216248"/>
            <a:ext cx="3199765" cy="430530"/>
            <a:chOff x="3294" y="3814"/>
            <a:chExt cx="5039" cy="904"/>
          </a:xfrm>
        </p:grpSpPr>
        <p:sp>
          <p:nvSpPr>
            <p:cNvPr id="28" name="文本框 27"/>
            <p:cNvSpPr txBox="1"/>
            <p:nvPr/>
          </p:nvSpPr>
          <p:spPr>
            <a:xfrm>
              <a:off x="3294" y="3976"/>
              <a:ext cx="3387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所以切点为</a:t>
              </a:r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718820374"/>
                </p:ext>
              </p:extLst>
            </p:nvPr>
          </p:nvGraphicFramePr>
          <p:xfrm>
            <a:off x="5130" y="3814"/>
            <a:ext cx="3203" cy="904"/>
          </p:xfrm>
          <a:graphic>
            <a:graphicData uri="http://schemas.openxmlformats.org/presentationml/2006/ole">
              <p:oleObj spid="_x0000_s47196" r:id="rId14" imgW="1574640" imgH="444240" progId="Equation.3">
                <p:embed/>
              </p:oleObj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8644" y="2575932"/>
            <a:ext cx="3534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由已知 平面与所求切面平行，得</a:t>
            </a:r>
            <a:endParaRPr lang="zh-CN" altLang="en-US" dirty="0" smtClean="0"/>
          </a:p>
          <a:p>
            <a:endParaRPr lang="zh-CN" altLang="en-US" dirty="0"/>
          </a:p>
        </p:txBody>
      </p:sp>
      <p:grpSp>
        <p:nvGrpSpPr>
          <p:cNvPr id="37" name="组合 36"/>
          <p:cNvGrpSpPr/>
          <p:nvPr/>
        </p:nvGrpSpPr>
        <p:grpSpPr>
          <a:xfrm>
            <a:off x="4740479" y="2021785"/>
            <a:ext cx="4025591" cy="369332"/>
            <a:chOff x="4750418" y="1972089"/>
            <a:chExt cx="4025591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4750418" y="1972089"/>
              <a:ext cx="40255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已知平面的法向量为              ，</a:t>
              </a:r>
              <a:endParaRPr lang="zh-CN" altLang="en-US" dirty="0"/>
            </a:p>
          </p:txBody>
        </p:sp>
        <p:graphicFrame>
          <p:nvGraphicFramePr>
            <p:cNvPr id="34" name="对象 33"/>
            <p:cNvGraphicFramePr>
              <a:graphicFrameLocks noChangeAspect="1"/>
            </p:cNvGraphicFramePr>
            <p:nvPr/>
          </p:nvGraphicFramePr>
          <p:xfrm>
            <a:off x="6993673" y="1983402"/>
            <a:ext cx="912542" cy="325907"/>
          </p:xfrm>
          <a:graphic>
            <a:graphicData uri="http://schemas.openxmlformats.org/presentationml/2006/ole">
              <p:oleObj spid="_x0000_s47197" name="Equation" r:id="rId15" imgW="533160" imgH="190440" progId="Equation.DSMT4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37309750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6469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739140" y="1209909"/>
            <a:ext cx="5793740" cy="1157760"/>
            <a:chOff x="1094" y="2180"/>
            <a:chExt cx="9124" cy="2431"/>
          </a:xfrm>
        </p:grpSpPr>
        <p:sp>
          <p:nvSpPr>
            <p:cNvPr id="14" name="文本框 13"/>
            <p:cNvSpPr txBox="1"/>
            <p:nvPr/>
          </p:nvSpPr>
          <p:spPr>
            <a:xfrm>
              <a:off x="1094" y="2180"/>
              <a:ext cx="482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所求切平面方程为</a:t>
              </a:r>
              <a:endParaRPr lang="en-US" altLang="zh-CN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3274" y="2914"/>
              <a:ext cx="6944" cy="1697"/>
              <a:chOff x="3403" y="3189"/>
              <a:chExt cx="6944" cy="1697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3403" y="3189"/>
                <a:ext cx="6944" cy="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            </a:t>
                </a:r>
                <a:endParaRPr lang="en-US" altLang="zh-CN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aphicFrame>
            <p:nvGraphicFramePr>
              <p:cNvPr id="25" name="对象 24">
                <a:hlinkClick r:id="" action="ppaction://ole?verb=0"/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277748191"/>
                  </p:ext>
                </p:extLst>
              </p:nvPr>
            </p:nvGraphicFramePr>
            <p:xfrm>
              <a:off x="3847" y="3441"/>
              <a:ext cx="5865" cy="1445"/>
            </p:xfrm>
            <a:graphic>
              <a:graphicData uri="http://schemas.openxmlformats.org/presentationml/2006/ole">
                <p:oleObj spid="_x0000_s48142" r:id="rId4" imgW="2666880" imgH="444240" progId="Equation.3">
                  <p:embed/>
                </p:oleObj>
              </a:graphicData>
            </a:graphic>
          </p:graphicFrame>
        </p:grpSp>
      </p:grpSp>
      <p:grpSp>
        <p:nvGrpSpPr>
          <p:cNvPr id="20" name="组合 19"/>
          <p:cNvGrpSpPr/>
          <p:nvPr/>
        </p:nvGrpSpPr>
        <p:grpSpPr>
          <a:xfrm>
            <a:off x="897422" y="3210030"/>
            <a:ext cx="5695315" cy="660559"/>
            <a:chOff x="3855" y="3680"/>
            <a:chExt cx="8969" cy="1387"/>
          </a:xfrm>
        </p:grpSpPr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24846411"/>
                </p:ext>
              </p:extLst>
            </p:nvPr>
          </p:nvGraphicFramePr>
          <p:xfrm>
            <a:off x="5801" y="3680"/>
            <a:ext cx="3064" cy="1387"/>
          </p:xfrm>
          <a:graphic>
            <a:graphicData uri="http://schemas.openxmlformats.org/presentationml/2006/ole">
              <p:oleObj spid="_x0000_s48143" r:id="rId5" imgW="1591200" imgH="581760" progId="Equation.3">
                <p:embed/>
              </p:oleObj>
            </a:graphicData>
          </a:graphic>
        </p:graphicFrame>
        <p:sp>
          <p:nvSpPr>
            <p:cNvPr id="19" name="文本框 18"/>
            <p:cNvSpPr txBox="1"/>
            <p:nvPr/>
          </p:nvSpPr>
          <p:spPr>
            <a:xfrm>
              <a:off x="3855" y="3967"/>
              <a:ext cx="8969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                                                        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357257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187</Words>
  <Application>Microsoft Office PowerPoint</Application>
  <PresentationFormat>全屏显示(16:9)</PresentationFormat>
  <Paragraphs>49</Paragraphs>
  <Slides>6</Slides>
  <Notes>6</Notes>
  <HiddenSlides>0</HiddenSlides>
  <MMClips>0</MMClips>
  <ScaleCrop>false</ScaleCrop>
  <HeadingPairs>
    <vt:vector size="6" baseType="variant">
      <vt:variant>
        <vt:lpstr>主题</vt:lpstr>
      </vt:variant>
      <vt:variant>
        <vt:i4>3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1_Office 主题​​</vt:lpstr>
      <vt:lpstr>2_Office 主题​​</vt:lpstr>
      <vt:lpstr>3_Office 主题​​</vt:lpstr>
      <vt:lpstr>Microsoft 公式 3.0</vt:lpstr>
      <vt:lpstr>Equation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coco</cp:lastModifiedBy>
  <cp:revision>344</cp:revision>
  <dcterms:created xsi:type="dcterms:W3CDTF">2016-03-20T02:48:00Z</dcterms:created>
  <dcterms:modified xsi:type="dcterms:W3CDTF">2019-03-15T03:13:32Z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