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56" r:id="rId4"/>
    <p:sldId id="333" r:id="rId5"/>
    <p:sldId id="295" r:id="rId6"/>
    <p:sldId id="267" r:id="rId7"/>
    <p:sldId id="296" r:id="rId9"/>
    <p:sldId id="308" r:id="rId10"/>
    <p:sldId id="309" r:id="rId11"/>
    <p:sldId id="334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7" r:id="rId22"/>
    <p:sldId id="311" r:id="rId23"/>
    <p:sldId id="312" r:id="rId24"/>
    <p:sldId id="313" r:id="rId25"/>
    <p:sldId id="314" r:id="rId26"/>
    <p:sldId id="315" r:id="rId27"/>
    <p:sldId id="318" r:id="rId28"/>
    <p:sldId id="317" r:id="rId29"/>
    <p:sldId id="319" r:id="rId30"/>
    <p:sldId id="320" r:id="rId31"/>
    <p:sldId id="321" r:id="rId32"/>
    <p:sldId id="323" r:id="rId33"/>
    <p:sldId id="324" r:id="rId34"/>
    <p:sldId id="322" r:id="rId35"/>
    <p:sldId id="325" r:id="rId36"/>
    <p:sldId id="326" r:id="rId37"/>
    <p:sldId id="327" r:id="rId38"/>
    <p:sldId id="329" r:id="rId39"/>
    <p:sldId id="330" r:id="rId40"/>
    <p:sldId id="331" r:id="rId41"/>
    <p:sldId id="332" r:id="rId42"/>
    <p:sldId id="335" r:id="rId43"/>
    <p:sldId id="336" r:id="rId44"/>
    <p:sldId id="343" r:id="rId45"/>
    <p:sldId id="337" r:id="rId46"/>
    <p:sldId id="339" r:id="rId47"/>
    <p:sldId id="340" r:id="rId48"/>
    <p:sldId id="341" r:id="rId49"/>
    <p:sldId id="342" r:id="rId50"/>
    <p:sldId id="344" r:id="rId51"/>
    <p:sldId id="346" r:id="rId52"/>
    <p:sldId id="345" r:id="rId53"/>
    <p:sldId id="350" r:id="rId54"/>
    <p:sldId id="387" r:id="rId55"/>
    <p:sldId id="388" r:id="rId56"/>
    <p:sldId id="352" r:id="rId57"/>
    <p:sldId id="353" r:id="rId58"/>
    <p:sldId id="354" r:id="rId59"/>
    <p:sldId id="355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72"/>
    <a:srgbClr val="83C8BD"/>
    <a:srgbClr val="FE8A72"/>
    <a:srgbClr val="72C8D5"/>
    <a:srgbClr val="598C75"/>
    <a:srgbClr val="589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884" y="-612"/>
      </p:cViewPr>
      <p:guideLst>
        <p:guide orient="horz" pos="21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4AD4E-D458-45D4-8DE1-85AAD44C9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F7A7A-E4AD-49B7-BDD1-246F7CF2CE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沿海版教材</a:t>
            </a:r>
            <a:r>
              <a:rPr lang="en-US" altLang="zh-CN"/>
              <a:t>—</a:t>
            </a:r>
            <a:r>
              <a:rPr lang="zh-CN" altLang="en-US"/>
              <a:t>走进音乐</a:t>
            </a:r>
            <a:r>
              <a:rPr lang="en-US" altLang="zh-CN"/>
              <a:t>—2012</a:t>
            </a:r>
            <a:r>
              <a:rPr lang="zh-CN" altLang="en-US"/>
              <a:t>年教育部审定 义务教育音乐教材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教材中节奏多声部的练习见另一个文档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用音条琴 钢琴 聆听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126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见一上第八课</a:t>
            </a:r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以</a:t>
            </a:r>
            <a:r>
              <a:rPr lang="en-US" altLang="zh-CN"/>
              <a:t>m s l d </a:t>
            </a:r>
            <a:r>
              <a:rPr lang="zh-CN" altLang="en-US"/>
              <a:t>一课的呈现为例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对</a:t>
            </a:r>
            <a:r>
              <a:rPr lang="en-US" altLang="zh-CN"/>
              <a:t>d m s</a:t>
            </a:r>
            <a:r>
              <a:rPr lang="zh-CN" altLang="en-US"/>
              <a:t>基本能唱准后，和声听觉的培养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关于</a:t>
            </a:r>
            <a:r>
              <a:rPr lang="en-US" altLang="zh-CN"/>
              <a:t>“</a:t>
            </a:r>
            <a:r>
              <a:rPr lang="zh-CN" altLang="en-US"/>
              <a:t>一课一歌</a:t>
            </a:r>
            <a:r>
              <a:rPr lang="en-US" altLang="zh-CN"/>
              <a:t>”</a:t>
            </a:r>
            <a:r>
              <a:rPr lang="zh-CN" altLang="en-US"/>
              <a:t>的问题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28677-E656-47D4-AFF1-4338AE9D7C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B88D9-ED0D-4DEB-9250-A004C82CF6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65920-626E-4C0A-8211-7720CE86A8E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B3AA8-DF59-4C6B-94F5-8ED1DF2614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wmf"/><Relationship Id="rId1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wmf"/><Relationship Id="rId1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wmf"/><Relationship Id="rId1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8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vmlDrawing" Target="../drawings/vmlDrawing9.vml"/><Relationship Id="rId4" Type="http://schemas.openxmlformats.org/officeDocument/2006/relationships/slideLayout" Target="../slideLayouts/slideLayout13.xml"/><Relationship Id="rId3" Type="http://schemas.openxmlformats.org/officeDocument/2006/relationships/hyperlink" Target="&#24037;&#20316;&#31807;&#65288;&#33410;&#22863;&#22810;&#22768;&#65289;.xlsx" TargetMode="Externa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0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wmf"/><Relationship Id="rId1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1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2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3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wmf"/><Relationship Id="rId1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vmlDrawing" Target="../drawings/vmlDrawing14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5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wmf"/><Relationship Id="rId1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6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wmf"/><Relationship Id="rId1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7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wmf"/><Relationship Id="rId1" Type="http://schemas.openxmlformats.org/officeDocument/2006/relationships/oleObject" Target="../embeddings/oleObject17.bin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8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wmf"/><Relationship Id="rId1" Type="http://schemas.openxmlformats.org/officeDocument/2006/relationships/oleObject" Target="../embeddings/oleObject18.bin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9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wmf"/><Relationship Id="rId1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vmlDrawing" Target="../drawings/vmlDrawing20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wmf"/><Relationship Id="rId1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emf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1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wmf"/><Relationship Id="rId1" Type="http://schemas.openxmlformats.org/officeDocument/2006/relationships/oleObject" Target="../embeddings/oleObject2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2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wmf"/><Relationship Id="rId1" Type="http://schemas.openxmlformats.org/officeDocument/2006/relationships/oleObject" Target="../embeddings/oleObject2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3.v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3.wmf"/><Relationship Id="rId3" Type="http://schemas.openxmlformats.org/officeDocument/2006/relationships/oleObject" Target="../embeddings/oleObject24.bin"/><Relationship Id="rId2" Type="http://schemas.openxmlformats.org/officeDocument/2006/relationships/image" Target="../media/image32.wmf"/><Relationship Id="rId1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vmlDrawing" Target="../drawings/vmlDrawing24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25.bin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vmlDrawing" Target="../drawings/vmlDrawing25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4.wmf"/><Relationship Id="rId1" Type="http://schemas.openxmlformats.org/officeDocument/2006/relationships/oleObject" Target="../embeddings/oleObject2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6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wmf"/><Relationship Id="rId1" Type="http://schemas.openxmlformats.org/officeDocument/2006/relationships/oleObject" Target="../embeddings/oleObject27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.emf"/><Relationship Id="rId4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wmf"/><Relationship Id="rId3" Type="http://schemas.openxmlformats.org/officeDocument/2006/relationships/oleObject" Target="../embeddings/oleObject29.bin"/><Relationship Id="rId2" Type="http://schemas.openxmlformats.org/officeDocument/2006/relationships/image" Target="../media/image35.wmf"/><Relationship Id="rId1" Type="http://schemas.openxmlformats.org/officeDocument/2006/relationships/oleObject" Target="../embeddings/oleObject28.bin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wmf"/><Relationship Id="rId1" Type="http://schemas.openxmlformats.org/officeDocument/2006/relationships/oleObject" Target="../embeddings/oleObject3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8716"/>
          <a:stretch>
            <a:fillRect/>
          </a:stretch>
        </p:blipFill>
        <p:spPr>
          <a:xfrm rot="5400000">
            <a:off x="2569207" y="-2787651"/>
            <a:ext cx="6858001" cy="12433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07665" y="2510790"/>
            <a:ext cx="70497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800">
                <a:latin typeface="+mj-lt"/>
                <a:ea typeface="+mj-ea"/>
                <a:cs typeface="+mj-cs"/>
                <a:sym typeface="+mn-ea"/>
              </a:rPr>
              <a:t>柯达伊教学体系在花城版小学音乐教材中的应用</a:t>
            </a:r>
            <a:endParaRPr lang="zh-CN" altLang="en-US" sz="4800" dirty="0">
              <a:solidFill>
                <a:srgbClr val="306B3C"/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35575" y="4465320"/>
            <a:ext cx="5309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800"/>
              <a:t>华南师范大学音乐学院 王朝霞</a:t>
            </a:r>
            <a:endParaRPr lang="zh-CN" altLang="en-US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2326640" y="158115"/>
          <a:ext cx="7379335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721100" imgH="5251450" progId="Paint.Picture">
                  <p:embed/>
                </p:oleObj>
              </mc:Choice>
              <mc:Fallback>
                <p:oleObj name="" r:id="rId1" imgW="3721100" imgH="52514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26640" y="158115"/>
                        <a:ext cx="7379335" cy="687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内容占位符 4"/>
          <p:cNvGraphicFramePr>
            <a:graphicFrameLocks noChangeAspect="1"/>
          </p:cNvGraphicFramePr>
          <p:nvPr>
            <p:ph idx="1"/>
          </p:nvPr>
        </p:nvGraphicFramePr>
        <p:xfrm>
          <a:off x="2655570" y="60325"/>
          <a:ext cx="8027035" cy="6685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4298950" imgH="5207000" progId="Paint.Picture">
                  <p:embed/>
                </p:oleObj>
              </mc:Choice>
              <mc:Fallback>
                <p:oleObj name="" r:id="rId1" imgW="4298950" imgH="52070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rcRect t="4972"/>
                      <a:stretch>
                        <a:fillRect/>
                      </a:stretch>
                    </p:blipFill>
                    <p:spPr>
                      <a:xfrm>
                        <a:off x="2655570" y="60325"/>
                        <a:ext cx="8027035" cy="6685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3687445" y="-38735"/>
          <a:ext cx="7166610" cy="692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657600" imgH="5346700" progId="Paint.Picture">
                  <p:embed/>
                </p:oleObj>
              </mc:Choice>
              <mc:Fallback>
                <p:oleObj name="" r:id="rId1" imgW="3657600" imgH="53467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rcRect t="2783"/>
                      <a:stretch>
                        <a:fillRect/>
                      </a:stretch>
                    </p:blipFill>
                    <p:spPr>
                      <a:xfrm>
                        <a:off x="3687445" y="-38735"/>
                        <a:ext cx="7166610" cy="6925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1767840" y="65405"/>
          <a:ext cx="7328535" cy="666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575050" imgH="3251200" progId="Paint.Picture">
                  <p:embed/>
                </p:oleObj>
              </mc:Choice>
              <mc:Fallback>
                <p:oleObj name="" r:id="rId1" imgW="3575050" imgH="32512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67840" y="65405"/>
                        <a:ext cx="7328535" cy="6665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2667000" y="-38100"/>
          <a:ext cx="5866765" cy="6910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095750" imgH="4889500" progId="Paint.Picture">
                  <p:embed/>
                </p:oleObj>
              </mc:Choice>
              <mc:Fallback>
                <p:oleObj name="" r:id="rId1" imgW="4095750" imgH="48895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rcRect b="1327"/>
                      <a:stretch>
                        <a:fillRect/>
                      </a:stretch>
                    </p:blipFill>
                    <p:spPr>
                      <a:xfrm>
                        <a:off x="2667000" y="-38100"/>
                        <a:ext cx="5866765" cy="6910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3576320" y="10160"/>
          <a:ext cx="5927090" cy="6806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473450" imgH="5302250" progId="Paint.Picture">
                  <p:embed/>
                </p:oleObj>
              </mc:Choice>
              <mc:Fallback>
                <p:oleObj name="" r:id="rId1" imgW="3473450" imgH="53022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76320" y="10160"/>
                        <a:ext cx="5927090" cy="6806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04470" y="6294120"/>
            <a:ext cx="1879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ym typeface="+mn-ea"/>
                <a:hlinkClick r:id="rId3" action="ppaction://hlinkfile"/>
              </a:rPr>
              <a:t>教材中节奏多声部的练习见另一个文档</a:t>
            </a:r>
            <a:endParaRPr lang="zh-CN" altLang="en-US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2415540" y="140970"/>
          <a:ext cx="6937375" cy="6644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365500" imgH="3302000" progId="Paint.Picture">
                  <p:embed/>
                </p:oleObj>
              </mc:Choice>
              <mc:Fallback>
                <p:oleObj name="" r:id="rId1" imgW="3365500" imgH="33020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rcRect b="2386"/>
                      <a:stretch>
                        <a:fillRect/>
                      </a:stretch>
                    </p:blipFill>
                    <p:spPr>
                      <a:xfrm>
                        <a:off x="2415540" y="140970"/>
                        <a:ext cx="6937375" cy="6644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810"/>
          </a:xfrm>
        </p:spPr>
        <p:txBody>
          <a:bodyPr/>
          <a:p>
            <a:pPr algn="ctr"/>
            <a:r>
              <a:rPr lang="zh-CN" altLang="en-US" sz="3200" b="1">
                <a:solidFill>
                  <a:srgbClr val="FF0000"/>
                </a:solidFill>
              </a:rPr>
              <a:t>音高要素</a:t>
            </a:r>
            <a:r>
              <a:rPr lang="zh-CN" sz="3200" b="1">
                <a:solidFill>
                  <a:srgbClr val="FF0000"/>
                </a:solidFill>
              </a:rPr>
              <a:t>的安排如下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1050925" y="1654810"/>
          <a:ext cx="10538460" cy="5091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7124700" imgH="3441700" progId="Paint.Picture">
                  <p:embed/>
                </p:oleObj>
              </mc:Choice>
              <mc:Fallback>
                <p:oleObj name="" r:id="rId1" imgW="7124700" imgH="34417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50925" y="1654810"/>
                        <a:ext cx="10538460" cy="5091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799465" y="54610"/>
          <a:ext cx="11043285" cy="687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6515100" imgH="4057650" progId="Paint.Picture">
                  <p:embed/>
                </p:oleObj>
              </mc:Choice>
              <mc:Fallback>
                <p:oleObj name="" r:id="rId1" imgW="6515100" imgH="40576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99465" y="54610"/>
                        <a:ext cx="11043285" cy="6877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 b="1">
                <a:solidFill>
                  <a:srgbClr val="FF0000"/>
                </a:solidFill>
              </a:rPr>
              <a:t>音高布局的特点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9" name="任意多边形 28"/>
          <p:cNvSpPr/>
          <p:nvPr>
            <p:custDataLst>
              <p:tags r:id="rId1"/>
            </p:custDataLst>
          </p:nvPr>
        </p:nvSpPr>
        <p:spPr bwMode="auto">
          <a:xfrm>
            <a:off x="2279802" y="2141637"/>
            <a:ext cx="8377703" cy="858613"/>
          </a:xfrm>
          <a:custGeom>
            <a:avLst/>
            <a:gdLst>
              <a:gd name="connsiteX0" fmla="*/ 9172116 w 9559256"/>
              <a:gd name="connsiteY0" fmla="*/ 443714 h 979708"/>
              <a:gd name="connsiteX1" fmla="*/ 0 w 9559256"/>
              <a:gd name="connsiteY1" fmla="*/ 443714 h 979708"/>
              <a:gd name="connsiteX2" fmla="*/ 0 w 9559256"/>
              <a:gd name="connsiteY2" fmla="*/ 332875 h 979708"/>
              <a:gd name="connsiteX3" fmla="*/ 8939653 w 9559256"/>
              <a:gd name="connsiteY3" fmla="*/ 332875 h 979708"/>
              <a:gd name="connsiteX4" fmla="*/ 8914087 w 9559256"/>
              <a:gd name="connsiteY4" fmla="*/ 313673 h 979708"/>
              <a:gd name="connsiteX5" fmla="*/ 8907645 w 9559256"/>
              <a:gd name="connsiteY5" fmla="*/ 306607 h 979708"/>
              <a:gd name="connsiteX6" fmla="*/ 8901202 w 9559256"/>
              <a:gd name="connsiteY6" fmla="*/ 299541 h 979708"/>
              <a:gd name="connsiteX7" fmla="*/ 8895680 w 9559256"/>
              <a:gd name="connsiteY7" fmla="*/ 292475 h 979708"/>
              <a:gd name="connsiteX8" fmla="*/ 8890771 w 9559256"/>
              <a:gd name="connsiteY8" fmla="*/ 284487 h 979708"/>
              <a:gd name="connsiteX9" fmla="*/ 8885863 w 9559256"/>
              <a:gd name="connsiteY9" fmla="*/ 276807 h 979708"/>
              <a:gd name="connsiteX10" fmla="*/ 8881261 w 9559256"/>
              <a:gd name="connsiteY10" fmla="*/ 269126 h 979708"/>
              <a:gd name="connsiteX11" fmla="*/ 8877273 w 9559256"/>
              <a:gd name="connsiteY11" fmla="*/ 260831 h 979708"/>
              <a:gd name="connsiteX12" fmla="*/ 8873898 w 9559256"/>
              <a:gd name="connsiteY12" fmla="*/ 252844 h 979708"/>
              <a:gd name="connsiteX13" fmla="*/ 8870524 w 9559256"/>
              <a:gd name="connsiteY13" fmla="*/ 244241 h 979708"/>
              <a:gd name="connsiteX14" fmla="*/ 8867763 w 9559256"/>
              <a:gd name="connsiteY14" fmla="*/ 235639 h 979708"/>
              <a:gd name="connsiteX15" fmla="*/ 8865615 w 9559256"/>
              <a:gd name="connsiteY15" fmla="*/ 227344 h 979708"/>
              <a:gd name="connsiteX16" fmla="*/ 8863468 w 9559256"/>
              <a:gd name="connsiteY16" fmla="*/ 218742 h 979708"/>
              <a:gd name="connsiteX17" fmla="*/ 8862240 w 9559256"/>
              <a:gd name="connsiteY17" fmla="*/ 209832 h 979708"/>
              <a:gd name="connsiteX18" fmla="*/ 8861013 w 9559256"/>
              <a:gd name="connsiteY18" fmla="*/ 201230 h 979708"/>
              <a:gd name="connsiteX19" fmla="*/ 8860706 w 9559256"/>
              <a:gd name="connsiteY19" fmla="*/ 192321 h 979708"/>
              <a:gd name="connsiteX20" fmla="*/ 8860400 w 9559256"/>
              <a:gd name="connsiteY20" fmla="*/ 183719 h 979708"/>
              <a:gd name="connsiteX21" fmla="*/ 8860706 w 9559256"/>
              <a:gd name="connsiteY21" fmla="*/ 175116 h 979708"/>
              <a:gd name="connsiteX22" fmla="*/ 8861013 w 9559256"/>
              <a:gd name="connsiteY22" fmla="*/ 166207 h 979708"/>
              <a:gd name="connsiteX23" fmla="*/ 8862240 w 9559256"/>
              <a:gd name="connsiteY23" fmla="*/ 157298 h 979708"/>
              <a:gd name="connsiteX24" fmla="*/ 8863468 w 9559256"/>
              <a:gd name="connsiteY24" fmla="*/ 148388 h 979708"/>
              <a:gd name="connsiteX25" fmla="*/ 8865615 w 9559256"/>
              <a:gd name="connsiteY25" fmla="*/ 140093 h 979708"/>
              <a:gd name="connsiteX26" fmla="*/ 8867763 w 9559256"/>
              <a:gd name="connsiteY26" fmla="*/ 131491 h 979708"/>
              <a:gd name="connsiteX27" fmla="*/ 8870524 w 9559256"/>
              <a:gd name="connsiteY27" fmla="*/ 122889 h 979708"/>
              <a:gd name="connsiteX28" fmla="*/ 8873898 w 9559256"/>
              <a:gd name="connsiteY28" fmla="*/ 114594 h 979708"/>
              <a:gd name="connsiteX29" fmla="*/ 8877273 w 9559256"/>
              <a:gd name="connsiteY29" fmla="*/ 106299 h 979708"/>
              <a:gd name="connsiteX30" fmla="*/ 8881261 w 9559256"/>
              <a:gd name="connsiteY30" fmla="*/ 98311 h 979708"/>
              <a:gd name="connsiteX31" fmla="*/ 8885863 w 9559256"/>
              <a:gd name="connsiteY31" fmla="*/ 90630 h 979708"/>
              <a:gd name="connsiteX32" fmla="*/ 8890771 w 9559256"/>
              <a:gd name="connsiteY32" fmla="*/ 82643 h 979708"/>
              <a:gd name="connsiteX33" fmla="*/ 8895680 w 9559256"/>
              <a:gd name="connsiteY33" fmla="*/ 75269 h 979708"/>
              <a:gd name="connsiteX34" fmla="*/ 8901202 w 9559256"/>
              <a:gd name="connsiteY34" fmla="*/ 67896 h 979708"/>
              <a:gd name="connsiteX35" fmla="*/ 8907645 w 9559256"/>
              <a:gd name="connsiteY35" fmla="*/ 60830 h 979708"/>
              <a:gd name="connsiteX36" fmla="*/ 8914087 w 9559256"/>
              <a:gd name="connsiteY36" fmla="*/ 53764 h 979708"/>
              <a:gd name="connsiteX37" fmla="*/ 8920836 w 9559256"/>
              <a:gd name="connsiteY37" fmla="*/ 47312 h 979708"/>
              <a:gd name="connsiteX38" fmla="*/ 8928199 w 9559256"/>
              <a:gd name="connsiteY38" fmla="*/ 41475 h 979708"/>
              <a:gd name="connsiteX39" fmla="*/ 8935255 w 9559256"/>
              <a:gd name="connsiteY39" fmla="*/ 35638 h 979708"/>
              <a:gd name="connsiteX40" fmla="*/ 8942925 w 9559256"/>
              <a:gd name="connsiteY40" fmla="*/ 30415 h 979708"/>
              <a:gd name="connsiteX41" fmla="*/ 8950288 w 9559256"/>
              <a:gd name="connsiteY41" fmla="*/ 25499 h 979708"/>
              <a:gd name="connsiteX42" fmla="*/ 8958571 w 9559256"/>
              <a:gd name="connsiteY42" fmla="*/ 21198 h 979708"/>
              <a:gd name="connsiteX43" fmla="*/ 8966547 w 9559256"/>
              <a:gd name="connsiteY43" fmla="*/ 16897 h 979708"/>
              <a:gd name="connsiteX44" fmla="*/ 8974830 w 9559256"/>
              <a:gd name="connsiteY44" fmla="*/ 13518 h 979708"/>
              <a:gd name="connsiteX45" fmla="*/ 8982807 w 9559256"/>
              <a:gd name="connsiteY45" fmla="*/ 10138 h 979708"/>
              <a:gd name="connsiteX46" fmla="*/ 8991397 w 9559256"/>
              <a:gd name="connsiteY46" fmla="*/ 7680 h 979708"/>
              <a:gd name="connsiteX47" fmla="*/ 8999987 w 9559256"/>
              <a:gd name="connsiteY47" fmla="*/ 5223 h 979708"/>
              <a:gd name="connsiteX48" fmla="*/ 9008577 w 9559256"/>
              <a:gd name="connsiteY48" fmla="*/ 3687 h 979708"/>
              <a:gd name="connsiteX49" fmla="*/ 9017474 w 9559256"/>
              <a:gd name="connsiteY49" fmla="*/ 2150 h 979708"/>
              <a:gd name="connsiteX50" fmla="*/ 9025757 w 9559256"/>
              <a:gd name="connsiteY50" fmla="*/ 1229 h 979708"/>
              <a:gd name="connsiteX51" fmla="*/ 9034654 w 9559256"/>
              <a:gd name="connsiteY51" fmla="*/ 307 h 979708"/>
              <a:gd name="connsiteX52" fmla="*/ 9043550 w 9559256"/>
              <a:gd name="connsiteY52" fmla="*/ 0 h 979708"/>
              <a:gd name="connsiteX53" fmla="*/ 9052447 w 9559256"/>
              <a:gd name="connsiteY53" fmla="*/ 307 h 979708"/>
              <a:gd name="connsiteX54" fmla="*/ 9061037 w 9559256"/>
              <a:gd name="connsiteY54" fmla="*/ 1229 h 979708"/>
              <a:gd name="connsiteX55" fmla="*/ 9069934 w 9559256"/>
              <a:gd name="connsiteY55" fmla="*/ 2150 h 979708"/>
              <a:gd name="connsiteX56" fmla="*/ 9078524 w 9559256"/>
              <a:gd name="connsiteY56" fmla="*/ 3687 h 979708"/>
              <a:gd name="connsiteX57" fmla="*/ 9087421 w 9559256"/>
              <a:gd name="connsiteY57" fmla="*/ 5223 h 979708"/>
              <a:gd name="connsiteX58" fmla="*/ 9095704 w 9559256"/>
              <a:gd name="connsiteY58" fmla="*/ 7680 h 979708"/>
              <a:gd name="connsiteX59" fmla="*/ 9104294 w 9559256"/>
              <a:gd name="connsiteY59" fmla="*/ 10138 h 979708"/>
              <a:gd name="connsiteX60" fmla="*/ 9112577 w 9559256"/>
              <a:gd name="connsiteY60" fmla="*/ 13518 h 979708"/>
              <a:gd name="connsiteX61" fmla="*/ 9120860 w 9559256"/>
              <a:gd name="connsiteY61" fmla="*/ 16897 h 979708"/>
              <a:gd name="connsiteX62" fmla="*/ 9128837 w 9559256"/>
              <a:gd name="connsiteY62" fmla="*/ 21198 h 979708"/>
              <a:gd name="connsiteX63" fmla="*/ 9136813 w 9559256"/>
              <a:gd name="connsiteY63" fmla="*/ 25499 h 979708"/>
              <a:gd name="connsiteX64" fmla="*/ 9144483 w 9559256"/>
              <a:gd name="connsiteY64" fmla="*/ 30415 h 979708"/>
              <a:gd name="connsiteX65" fmla="*/ 9151846 w 9559256"/>
              <a:gd name="connsiteY65" fmla="*/ 35638 h 979708"/>
              <a:gd name="connsiteX66" fmla="*/ 9159208 w 9559256"/>
              <a:gd name="connsiteY66" fmla="*/ 41475 h 979708"/>
              <a:gd name="connsiteX67" fmla="*/ 9166264 w 9559256"/>
              <a:gd name="connsiteY67" fmla="*/ 47312 h 979708"/>
              <a:gd name="connsiteX68" fmla="*/ 9173014 w 9559256"/>
              <a:gd name="connsiteY68" fmla="*/ 53764 h 979708"/>
              <a:gd name="connsiteX69" fmla="*/ 9505569 w 9559256"/>
              <a:gd name="connsiteY69" fmla="*/ 386793 h 979708"/>
              <a:gd name="connsiteX70" fmla="*/ 9511398 w 9559256"/>
              <a:gd name="connsiteY70" fmla="*/ 392937 h 979708"/>
              <a:gd name="connsiteX71" fmla="*/ 9517226 w 9559256"/>
              <a:gd name="connsiteY71" fmla="*/ 399696 h 979708"/>
              <a:gd name="connsiteX72" fmla="*/ 9522749 w 9559256"/>
              <a:gd name="connsiteY72" fmla="*/ 406455 h 979708"/>
              <a:gd name="connsiteX73" fmla="*/ 9527657 w 9559256"/>
              <a:gd name="connsiteY73" fmla="*/ 413828 h 979708"/>
              <a:gd name="connsiteX74" fmla="*/ 9532566 w 9559256"/>
              <a:gd name="connsiteY74" fmla="*/ 421509 h 979708"/>
              <a:gd name="connsiteX75" fmla="*/ 9536861 w 9559256"/>
              <a:gd name="connsiteY75" fmla="*/ 428882 h 979708"/>
              <a:gd name="connsiteX76" fmla="*/ 9540849 w 9559256"/>
              <a:gd name="connsiteY76" fmla="*/ 436870 h 979708"/>
              <a:gd name="connsiteX77" fmla="*/ 9544837 w 9559256"/>
              <a:gd name="connsiteY77" fmla="*/ 445165 h 979708"/>
              <a:gd name="connsiteX78" fmla="*/ 9547905 w 9559256"/>
              <a:gd name="connsiteY78" fmla="*/ 453153 h 979708"/>
              <a:gd name="connsiteX79" fmla="*/ 9550666 w 9559256"/>
              <a:gd name="connsiteY79" fmla="*/ 461755 h 979708"/>
              <a:gd name="connsiteX80" fmla="*/ 9553120 w 9559256"/>
              <a:gd name="connsiteY80" fmla="*/ 470357 h 979708"/>
              <a:gd name="connsiteX81" fmla="*/ 9555268 w 9559256"/>
              <a:gd name="connsiteY81" fmla="*/ 479266 h 979708"/>
              <a:gd name="connsiteX82" fmla="*/ 9557108 w 9559256"/>
              <a:gd name="connsiteY82" fmla="*/ 488483 h 979708"/>
              <a:gd name="connsiteX83" fmla="*/ 9558029 w 9559256"/>
              <a:gd name="connsiteY83" fmla="*/ 497700 h 979708"/>
              <a:gd name="connsiteX84" fmla="*/ 9558949 w 9559256"/>
              <a:gd name="connsiteY84" fmla="*/ 506916 h 979708"/>
              <a:gd name="connsiteX85" fmla="*/ 9559256 w 9559256"/>
              <a:gd name="connsiteY85" fmla="*/ 516440 h 979708"/>
              <a:gd name="connsiteX86" fmla="*/ 9558949 w 9559256"/>
              <a:gd name="connsiteY86" fmla="*/ 525964 h 979708"/>
              <a:gd name="connsiteX87" fmla="*/ 9558029 w 9559256"/>
              <a:gd name="connsiteY87" fmla="*/ 535181 h 979708"/>
              <a:gd name="connsiteX88" fmla="*/ 9557108 w 9559256"/>
              <a:gd name="connsiteY88" fmla="*/ 544397 h 979708"/>
              <a:gd name="connsiteX89" fmla="*/ 9555268 w 9559256"/>
              <a:gd name="connsiteY89" fmla="*/ 553307 h 979708"/>
              <a:gd name="connsiteX90" fmla="*/ 9553120 w 9559256"/>
              <a:gd name="connsiteY90" fmla="*/ 562524 h 979708"/>
              <a:gd name="connsiteX91" fmla="*/ 9550666 w 9559256"/>
              <a:gd name="connsiteY91" fmla="*/ 570819 h 979708"/>
              <a:gd name="connsiteX92" fmla="*/ 9547905 w 9559256"/>
              <a:gd name="connsiteY92" fmla="*/ 579421 h 979708"/>
              <a:gd name="connsiteX93" fmla="*/ 9544837 w 9559256"/>
              <a:gd name="connsiteY93" fmla="*/ 587716 h 979708"/>
              <a:gd name="connsiteX94" fmla="*/ 9540849 w 9559256"/>
              <a:gd name="connsiteY94" fmla="*/ 596011 h 979708"/>
              <a:gd name="connsiteX95" fmla="*/ 9536861 w 9559256"/>
              <a:gd name="connsiteY95" fmla="*/ 603691 h 979708"/>
              <a:gd name="connsiteX96" fmla="*/ 9532566 w 9559256"/>
              <a:gd name="connsiteY96" fmla="*/ 611679 h 979708"/>
              <a:gd name="connsiteX97" fmla="*/ 9527657 w 9559256"/>
              <a:gd name="connsiteY97" fmla="*/ 619052 h 979708"/>
              <a:gd name="connsiteX98" fmla="*/ 9522749 w 9559256"/>
              <a:gd name="connsiteY98" fmla="*/ 626426 h 979708"/>
              <a:gd name="connsiteX99" fmla="*/ 9517226 w 9559256"/>
              <a:gd name="connsiteY99" fmla="*/ 633185 h 979708"/>
              <a:gd name="connsiteX100" fmla="*/ 9511398 w 9559256"/>
              <a:gd name="connsiteY100" fmla="*/ 639943 h 979708"/>
              <a:gd name="connsiteX101" fmla="*/ 9505569 w 9559256"/>
              <a:gd name="connsiteY101" fmla="*/ 646088 h 979708"/>
              <a:gd name="connsiteX102" fmla="*/ 9173014 w 9559256"/>
              <a:gd name="connsiteY102" fmla="*/ 978809 h 979708"/>
              <a:gd name="connsiteX103" fmla="*/ 9172116 w 9559256"/>
              <a:gd name="connsiteY103" fmla="*/ 979708 h 979708"/>
              <a:gd name="connsiteX104" fmla="*/ 9263556 w 9559256"/>
              <a:gd name="connsiteY104" fmla="*/ 535154 h 979708"/>
              <a:gd name="connsiteX0-1" fmla="*/ 9172116 w 9559256"/>
              <a:gd name="connsiteY0-2" fmla="*/ 443714 h 979708"/>
              <a:gd name="connsiteX1-3" fmla="*/ 0 w 9559256"/>
              <a:gd name="connsiteY1-4" fmla="*/ 443714 h 979708"/>
              <a:gd name="connsiteX2-5" fmla="*/ 0 w 9559256"/>
              <a:gd name="connsiteY2-6" fmla="*/ 332875 h 979708"/>
              <a:gd name="connsiteX3-7" fmla="*/ 8939653 w 9559256"/>
              <a:gd name="connsiteY3-8" fmla="*/ 332875 h 979708"/>
              <a:gd name="connsiteX4-9" fmla="*/ 8914087 w 9559256"/>
              <a:gd name="connsiteY4-10" fmla="*/ 313673 h 979708"/>
              <a:gd name="connsiteX5-11" fmla="*/ 8907645 w 9559256"/>
              <a:gd name="connsiteY5-12" fmla="*/ 306607 h 979708"/>
              <a:gd name="connsiteX6-13" fmla="*/ 8901202 w 9559256"/>
              <a:gd name="connsiteY6-14" fmla="*/ 299541 h 979708"/>
              <a:gd name="connsiteX7-15" fmla="*/ 8895680 w 9559256"/>
              <a:gd name="connsiteY7-16" fmla="*/ 292475 h 979708"/>
              <a:gd name="connsiteX8-17" fmla="*/ 8890771 w 9559256"/>
              <a:gd name="connsiteY8-18" fmla="*/ 284487 h 979708"/>
              <a:gd name="connsiteX9-19" fmla="*/ 8885863 w 9559256"/>
              <a:gd name="connsiteY9-20" fmla="*/ 276807 h 979708"/>
              <a:gd name="connsiteX10-21" fmla="*/ 8881261 w 9559256"/>
              <a:gd name="connsiteY10-22" fmla="*/ 269126 h 979708"/>
              <a:gd name="connsiteX11-23" fmla="*/ 8877273 w 9559256"/>
              <a:gd name="connsiteY11-24" fmla="*/ 260831 h 979708"/>
              <a:gd name="connsiteX12-25" fmla="*/ 8873898 w 9559256"/>
              <a:gd name="connsiteY12-26" fmla="*/ 252844 h 979708"/>
              <a:gd name="connsiteX13-27" fmla="*/ 8870524 w 9559256"/>
              <a:gd name="connsiteY13-28" fmla="*/ 244241 h 979708"/>
              <a:gd name="connsiteX14-29" fmla="*/ 8867763 w 9559256"/>
              <a:gd name="connsiteY14-30" fmla="*/ 235639 h 979708"/>
              <a:gd name="connsiteX15-31" fmla="*/ 8865615 w 9559256"/>
              <a:gd name="connsiteY15-32" fmla="*/ 227344 h 979708"/>
              <a:gd name="connsiteX16-33" fmla="*/ 8863468 w 9559256"/>
              <a:gd name="connsiteY16-34" fmla="*/ 218742 h 979708"/>
              <a:gd name="connsiteX17-35" fmla="*/ 8862240 w 9559256"/>
              <a:gd name="connsiteY17-36" fmla="*/ 209832 h 979708"/>
              <a:gd name="connsiteX18-37" fmla="*/ 8861013 w 9559256"/>
              <a:gd name="connsiteY18-38" fmla="*/ 201230 h 979708"/>
              <a:gd name="connsiteX19-39" fmla="*/ 8860706 w 9559256"/>
              <a:gd name="connsiteY19-40" fmla="*/ 192321 h 979708"/>
              <a:gd name="connsiteX20-41" fmla="*/ 8860400 w 9559256"/>
              <a:gd name="connsiteY20-42" fmla="*/ 183719 h 979708"/>
              <a:gd name="connsiteX21-43" fmla="*/ 8860706 w 9559256"/>
              <a:gd name="connsiteY21-44" fmla="*/ 175116 h 979708"/>
              <a:gd name="connsiteX22-45" fmla="*/ 8861013 w 9559256"/>
              <a:gd name="connsiteY22-46" fmla="*/ 166207 h 979708"/>
              <a:gd name="connsiteX23-47" fmla="*/ 8862240 w 9559256"/>
              <a:gd name="connsiteY23-48" fmla="*/ 157298 h 979708"/>
              <a:gd name="connsiteX24-49" fmla="*/ 8863468 w 9559256"/>
              <a:gd name="connsiteY24-50" fmla="*/ 148388 h 979708"/>
              <a:gd name="connsiteX25-51" fmla="*/ 8865615 w 9559256"/>
              <a:gd name="connsiteY25-52" fmla="*/ 140093 h 979708"/>
              <a:gd name="connsiteX26-53" fmla="*/ 8867763 w 9559256"/>
              <a:gd name="connsiteY26-54" fmla="*/ 131491 h 979708"/>
              <a:gd name="connsiteX27-55" fmla="*/ 8870524 w 9559256"/>
              <a:gd name="connsiteY27-56" fmla="*/ 122889 h 979708"/>
              <a:gd name="connsiteX28-57" fmla="*/ 8873898 w 9559256"/>
              <a:gd name="connsiteY28-58" fmla="*/ 114594 h 979708"/>
              <a:gd name="connsiteX29-59" fmla="*/ 8877273 w 9559256"/>
              <a:gd name="connsiteY29-60" fmla="*/ 106299 h 979708"/>
              <a:gd name="connsiteX30-61" fmla="*/ 8881261 w 9559256"/>
              <a:gd name="connsiteY30-62" fmla="*/ 98311 h 979708"/>
              <a:gd name="connsiteX31-63" fmla="*/ 8885863 w 9559256"/>
              <a:gd name="connsiteY31-64" fmla="*/ 90630 h 979708"/>
              <a:gd name="connsiteX32-65" fmla="*/ 8890771 w 9559256"/>
              <a:gd name="connsiteY32-66" fmla="*/ 82643 h 979708"/>
              <a:gd name="connsiteX33-67" fmla="*/ 8895680 w 9559256"/>
              <a:gd name="connsiteY33-68" fmla="*/ 75269 h 979708"/>
              <a:gd name="connsiteX34-69" fmla="*/ 8901202 w 9559256"/>
              <a:gd name="connsiteY34-70" fmla="*/ 67896 h 979708"/>
              <a:gd name="connsiteX35-71" fmla="*/ 8907645 w 9559256"/>
              <a:gd name="connsiteY35-72" fmla="*/ 60830 h 979708"/>
              <a:gd name="connsiteX36-73" fmla="*/ 8914087 w 9559256"/>
              <a:gd name="connsiteY36-74" fmla="*/ 53764 h 979708"/>
              <a:gd name="connsiteX37-75" fmla="*/ 8920836 w 9559256"/>
              <a:gd name="connsiteY37-76" fmla="*/ 47312 h 979708"/>
              <a:gd name="connsiteX38-77" fmla="*/ 8928199 w 9559256"/>
              <a:gd name="connsiteY38-78" fmla="*/ 41475 h 979708"/>
              <a:gd name="connsiteX39-79" fmla="*/ 8935255 w 9559256"/>
              <a:gd name="connsiteY39-80" fmla="*/ 35638 h 979708"/>
              <a:gd name="connsiteX40-81" fmla="*/ 8942925 w 9559256"/>
              <a:gd name="connsiteY40-82" fmla="*/ 30415 h 979708"/>
              <a:gd name="connsiteX41-83" fmla="*/ 8950288 w 9559256"/>
              <a:gd name="connsiteY41-84" fmla="*/ 25499 h 979708"/>
              <a:gd name="connsiteX42-85" fmla="*/ 8958571 w 9559256"/>
              <a:gd name="connsiteY42-86" fmla="*/ 21198 h 979708"/>
              <a:gd name="connsiteX43-87" fmla="*/ 8966547 w 9559256"/>
              <a:gd name="connsiteY43-88" fmla="*/ 16897 h 979708"/>
              <a:gd name="connsiteX44-89" fmla="*/ 8974830 w 9559256"/>
              <a:gd name="connsiteY44-90" fmla="*/ 13518 h 979708"/>
              <a:gd name="connsiteX45-91" fmla="*/ 8982807 w 9559256"/>
              <a:gd name="connsiteY45-92" fmla="*/ 10138 h 979708"/>
              <a:gd name="connsiteX46-93" fmla="*/ 8991397 w 9559256"/>
              <a:gd name="connsiteY46-94" fmla="*/ 7680 h 979708"/>
              <a:gd name="connsiteX47-95" fmla="*/ 8999987 w 9559256"/>
              <a:gd name="connsiteY47-96" fmla="*/ 5223 h 979708"/>
              <a:gd name="connsiteX48-97" fmla="*/ 9008577 w 9559256"/>
              <a:gd name="connsiteY48-98" fmla="*/ 3687 h 979708"/>
              <a:gd name="connsiteX49-99" fmla="*/ 9017474 w 9559256"/>
              <a:gd name="connsiteY49-100" fmla="*/ 2150 h 979708"/>
              <a:gd name="connsiteX50-101" fmla="*/ 9025757 w 9559256"/>
              <a:gd name="connsiteY50-102" fmla="*/ 1229 h 979708"/>
              <a:gd name="connsiteX51-103" fmla="*/ 9034654 w 9559256"/>
              <a:gd name="connsiteY51-104" fmla="*/ 307 h 979708"/>
              <a:gd name="connsiteX52-105" fmla="*/ 9043550 w 9559256"/>
              <a:gd name="connsiteY52-106" fmla="*/ 0 h 979708"/>
              <a:gd name="connsiteX53-107" fmla="*/ 9052447 w 9559256"/>
              <a:gd name="connsiteY53-108" fmla="*/ 307 h 979708"/>
              <a:gd name="connsiteX54-109" fmla="*/ 9061037 w 9559256"/>
              <a:gd name="connsiteY54-110" fmla="*/ 1229 h 979708"/>
              <a:gd name="connsiteX55-111" fmla="*/ 9069934 w 9559256"/>
              <a:gd name="connsiteY55-112" fmla="*/ 2150 h 979708"/>
              <a:gd name="connsiteX56-113" fmla="*/ 9078524 w 9559256"/>
              <a:gd name="connsiteY56-114" fmla="*/ 3687 h 979708"/>
              <a:gd name="connsiteX57-115" fmla="*/ 9087421 w 9559256"/>
              <a:gd name="connsiteY57-116" fmla="*/ 5223 h 979708"/>
              <a:gd name="connsiteX58-117" fmla="*/ 9095704 w 9559256"/>
              <a:gd name="connsiteY58-118" fmla="*/ 7680 h 979708"/>
              <a:gd name="connsiteX59-119" fmla="*/ 9104294 w 9559256"/>
              <a:gd name="connsiteY59-120" fmla="*/ 10138 h 979708"/>
              <a:gd name="connsiteX60-121" fmla="*/ 9112577 w 9559256"/>
              <a:gd name="connsiteY60-122" fmla="*/ 13518 h 979708"/>
              <a:gd name="connsiteX61-123" fmla="*/ 9120860 w 9559256"/>
              <a:gd name="connsiteY61-124" fmla="*/ 16897 h 979708"/>
              <a:gd name="connsiteX62-125" fmla="*/ 9128837 w 9559256"/>
              <a:gd name="connsiteY62-126" fmla="*/ 21198 h 979708"/>
              <a:gd name="connsiteX63-127" fmla="*/ 9136813 w 9559256"/>
              <a:gd name="connsiteY63-128" fmla="*/ 25499 h 979708"/>
              <a:gd name="connsiteX64-129" fmla="*/ 9144483 w 9559256"/>
              <a:gd name="connsiteY64-130" fmla="*/ 30415 h 979708"/>
              <a:gd name="connsiteX65-131" fmla="*/ 9151846 w 9559256"/>
              <a:gd name="connsiteY65-132" fmla="*/ 35638 h 979708"/>
              <a:gd name="connsiteX66-133" fmla="*/ 9159208 w 9559256"/>
              <a:gd name="connsiteY66-134" fmla="*/ 41475 h 979708"/>
              <a:gd name="connsiteX67-135" fmla="*/ 9166264 w 9559256"/>
              <a:gd name="connsiteY67-136" fmla="*/ 47312 h 979708"/>
              <a:gd name="connsiteX68-137" fmla="*/ 9173014 w 9559256"/>
              <a:gd name="connsiteY68-138" fmla="*/ 53764 h 979708"/>
              <a:gd name="connsiteX69-139" fmla="*/ 9505569 w 9559256"/>
              <a:gd name="connsiteY69-140" fmla="*/ 386793 h 979708"/>
              <a:gd name="connsiteX70-141" fmla="*/ 9511398 w 9559256"/>
              <a:gd name="connsiteY70-142" fmla="*/ 392937 h 979708"/>
              <a:gd name="connsiteX71-143" fmla="*/ 9517226 w 9559256"/>
              <a:gd name="connsiteY71-144" fmla="*/ 399696 h 979708"/>
              <a:gd name="connsiteX72-145" fmla="*/ 9522749 w 9559256"/>
              <a:gd name="connsiteY72-146" fmla="*/ 406455 h 979708"/>
              <a:gd name="connsiteX73-147" fmla="*/ 9527657 w 9559256"/>
              <a:gd name="connsiteY73-148" fmla="*/ 413828 h 979708"/>
              <a:gd name="connsiteX74-149" fmla="*/ 9532566 w 9559256"/>
              <a:gd name="connsiteY74-150" fmla="*/ 421509 h 979708"/>
              <a:gd name="connsiteX75-151" fmla="*/ 9536861 w 9559256"/>
              <a:gd name="connsiteY75-152" fmla="*/ 428882 h 979708"/>
              <a:gd name="connsiteX76-153" fmla="*/ 9540849 w 9559256"/>
              <a:gd name="connsiteY76-154" fmla="*/ 436870 h 979708"/>
              <a:gd name="connsiteX77-155" fmla="*/ 9544837 w 9559256"/>
              <a:gd name="connsiteY77-156" fmla="*/ 445165 h 979708"/>
              <a:gd name="connsiteX78-157" fmla="*/ 9547905 w 9559256"/>
              <a:gd name="connsiteY78-158" fmla="*/ 453153 h 979708"/>
              <a:gd name="connsiteX79-159" fmla="*/ 9550666 w 9559256"/>
              <a:gd name="connsiteY79-160" fmla="*/ 461755 h 979708"/>
              <a:gd name="connsiteX80-161" fmla="*/ 9553120 w 9559256"/>
              <a:gd name="connsiteY80-162" fmla="*/ 470357 h 979708"/>
              <a:gd name="connsiteX81-163" fmla="*/ 9555268 w 9559256"/>
              <a:gd name="connsiteY81-164" fmla="*/ 479266 h 979708"/>
              <a:gd name="connsiteX82-165" fmla="*/ 9557108 w 9559256"/>
              <a:gd name="connsiteY82-166" fmla="*/ 488483 h 979708"/>
              <a:gd name="connsiteX83-167" fmla="*/ 9558029 w 9559256"/>
              <a:gd name="connsiteY83-168" fmla="*/ 497700 h 979708"/>
              <a:gd name="connsiteX84-169" fmla="*/ 9558949 w 9559256"/>
              <a:gd name="connsiteY84-170" fmla="*/ 506916 h 979708"/>
              <a:gd name="connsiteX85-171" fmla="*/ 9559256 w 9559256"/>
              <a:gd name="connsiteY85-172" fmla="*/ 516440 h 979708"/>
              <a:gd name="connsiteX86-173" fmla="*/ 9558949 w 9559256"/>
              <a:gd name="connsiteY86-174" fmla="*/ 525964 h 979708"/>
              <a:gd name="connsiteX87-175" fmla="*/ 9558029 w 9559256"/>
              <a:gd name="connsiteY87-176" fmla="*/ 535181 h 979708"/>
              <a:gd name="connsiteX88-177" fmla="*/ 9557108 w 9559256"/>
              <a:gd name="connsiteY88-178" fmla="*/ 544397 h 979708"/>
              <a:gd name="connsiteX89-179" fmla="*/ 9555268 w 9559256"/>
              <a:gd name="connsiteY89-180" fmla="*/ 553307 h 979708"/>
              <a:gd name="connsiteX90-181" fmla="*/ 9553120 w 9559256"/>
              <a:gd name="connsiteY90-182" fmla="*/ 562524 h 979708"/>
              <a:gd name="connsiteX91-183" fmla="*/ 9550666 w 9559256"/>
              <a:gd name="connsiteY91-184" fmla="*/ 570819 h 979708"/>
              <a:gd name="connsiteX92-185" fmla="*/ 9547905 w 9559256"/>
              <a:gd name="connsiteY92-186" fmla="*/ 579421 h 979708"/>
              <a:gd name="connsiteX93-187" fmla="*/ 9544837 w 9559256"/>
              <a:gd name="connsiteY93-188" fmla="*/ 587716 h 979708"/>
              <a:gd name="connsiteX94-189" fmla="*/ 9540849 w 9559256"/>
              <a:gd name="connsiteY94-190" fmla="*/ 596011 h 979708"/>
              <a:gd name="connsiteX95-191" fmla="*/ 9536861 w 9559256"/>
              <a:gd name="connsiteY95-192" fmla="*/ 603691 h 979708"/>
              <a:gd name="connsiteX96-193" fmla="*/ 9532566 w 9559256"/>
              <a:gd name="connsiteY96-194" fmla="*/ 611679 h 979708"/>
              <a:gd name="connsiteX97-195" fmla="*/ 9527657 w 9559256"/>
              <a:gd name="connsiteY97-196" fmla="*/ 619052 h 979708"/>
              <a:gd name="connsiteX98-197" fmla="*/ 9522749 w 9559256"/>
              <a:gd name="connsiteY98-198" fmla="*/ 626426 h 979708"/>
              <a:gd name="connsiteX99-199" fmla="*/ 9517226 w 9559256"/>
              <a:gd name="connsiteY99-200" fmla="*/ 633185 h 979708"/>
              <a:gd name="connsiteX100-201" fmla="*/ 9511398 w 9559256"/>
              <a:gd name="connsiteY100-202" fmla="*/ 639943 h 979708"/>
              <a:gd name="connsiteX101-203" fmla="*/ 9505569 w 9559256"/>
              <a:gd name="connsiteY101-204" fmla="*/ 646088 h 979708"/>
              <a:gd name="connsiteX102-205" fmla="*/ 9173014 w 9559256"/>
              <a:gd name="connsiteY102-206" fmla="*/ 978809 h 979708"/>
              <a:gd name="connsiteX103-207" fmla="*/ 9172116 w 9559256"/>
              <a:gd name="connsiteY103-208" fmla="*/ 979708 h 979708"/>
              <a:gd name="connsiteX0-209" fmla="*/ 0 w 9559256"/>
              <a:gd name="connsiteY0-210" fmla="*/ 443714 h 979708"/>
              <a:gd name="connsiteX1-211" fmla="*/ 0 w 9559256"/>
              <a:gd name="connsiteY1-212" fmla="*/ 332875 h 979708"/>
              <a:gd name="connsiteX2-213" fmla="*/ 8939653 w 9559256"/>
              <a:gd name="connsiteY2-214" fmla="*/ 332875 h 979708"/>
              <a:gd name="connsiteX3-215" fmla="*/ 8914087 w 9559256"/>
              <a:gd name="connsiteY3-216" fmla="*/ 313673 h 979708"/>
              <a:gd name="connsiteX4-217" fmla="*/ 8907645 w 9559256"/>
              <a:gd name="connsiteY4-218" fmla="*/ 306607 h 979708"/>
              <a:gd name="connsiteX5-219" fmla="*/ 8901202 w 9559256"/>
              <a:gd name="connsiteY5-220" fmla="*/ 299541 h 979708"/>
              <a:gd name="connsiteX6-221" fmla="*/ 8895680 w 9559256"/>
              <a:gd name="connsiteY6-222" fmla="*/ 292475 h 979708"/>
              <a:gd name="connsiteX7-223" fmla="*/ 8890771 w 9559256"/>
              <a:gd name="connsiteY7-224" fmla="*/ 284487 h 979708"/>
              <a:gd name="connsiteX8-225" fmla="*/ 8885863 w 9559256"/>
              <a:gd name="connsiteY8-226" fmla="*/ 276807 h 979708"/>
              <a:gd name="connsiteX9-227" fmla="*/ 8881261 w 9559256"/>
              <a:gd name="connsiteY9-228" fmla="*/ 269126 h 979708"/>
              <a:gd name="connsiteX10-229" fmla="*/ 8877273 w 9559256"/>
              <a:gd name="connsiteY10-230" fmla="*/ 260831 h 979708"/>
              <a:gd name="connsiteX11-231" fmla="*/ 8873898 w 9559256"/>
              <a:gd name="connsiteY11-232" fmla="*/ 252844 h 979708"/>
              <a:gd name="connsiteX12-233" fmla="*/ 8870524 w 9559256"/>
              <a:gd name="connsiteY12-234" fmla="*/ 244241 h 979708"/>
              <a:gd name="connsiteX13-235" fmla="*/ 8867763 w 9559256"/>
              <a:gd name="connsiteY13-236" fmla="*/ 235639 h 979708"/>
              <a:gd name="connsiteX14-237" fmla="*/ 8865615 w 9559256"/>
              <a:gd name="connsiteY14-238" fmla="*/ 227344 h 979708"/>
              <a:gd name="connsiteX15-239" fmla="*/ 8863468 w 9559256"/>
              <a:gd name="connsiteY15-240" fmla="*/ 218742 h 979708"/>
              <a:gd name="connsiteX16-241" fmla="*/ 8862240 w 9559256"/>
              <a:gd name="connsiteY16-242" fmla="*/ 209832 h 979708"/>
              <a:gd name="connsiteX17-243" fmla="*/ 8861013 w 9559256"/>
              <a:gd name="connsiteY17-244" fmla="*/ 201230 h 979708"/>
              <a:gd name="connsiteX18-245" fmla="*/ 8860706 w 9559256"/>
              <a:gd name="connsiteY18-246" fmla="*/ 192321 h 979708"/>
              <a:gd name="connsiteX19-247" fmla="*/ 8860400 w 9559256"/>
              <a:gd name="connsiteY19-248" fmla="*/ 183719 h 979708"/>
              <a:gd name="connsiteX20-249" fmla="*/ 8860706 w 9559256"/>
              <a:gd name="connsiteY20-250" fmla="*/ 175116 h 979708"/>
              <a:gd name="connsiteX21-251" fmla="*/ 8861013 w 9559256"/>
              <a:gd name="connsiteY21-252" fmla="*/ 166207 h 979708"/>
              <a:gd name="connsiteX22-253" fmla="*/ 8862240 w 9559256"/>
              <a:gd name="connsiteY22-254" fmla="*/ 157298 h 979708"/>
              <a:gd name="connsiteX23-255" fmla="*/ 8863468 w 9559256"/>
              <a:gd name="connsiteY23-256" fmla="*/ 148388 h 979708"/>
              <a:gd name="connsiteX24-257" fmla="*/ 8865615 w 9559256"/>
              <a:gd name="connsiteY24-258" fmla="*/ 140093 h 979708"/>
              <a:gd name="connsiteX25-259" fmla="*/ 8867763 w 9559256"/>
              <a:gd name="connsiteY25-260" fmla="*/ 131491 h 979708"/>
              <a:gd name="connsiteX26-261" fmla="*/ 8870524 w 9559256"/>
              <a:gd name="connsiteY26-262" fmla="*/ 122889 h 979708"/>
              <a:gd name="connsiteX27-263" fmla="*/ 8873898 w 9559256"/>
              <a:gd name="connsiteY27-264" fmla="*/ 114594 h 979708"/>
              <a:gd name="connsiteX28-265" fmla="*/ 8877273 w 9559256"/>
              <a:gd name="connsiteY28-266" fmla="*/ 106299 h 979708"/>
              <a:gd name="connsiteX29-267" fmla="*/ 8881261 w 9559256"/>
              <a:gd name="connsiteY29-268" fmla="*/ 98311 h 979708"/>
              <a:gd name="connsiteX30-269" fmla="*/ 8885863 w 9559256"/>
              <a:gd name="connsiteY30-270" fmla="*/ 90630 h 979708"/>
              <a:gd name="connsiteX31-271" fmla="*/ 8890771 w 9559256"/>
              <a:gd name="connsiteY31-272" fmla="*/ 82643 h 979708"/>
              <a:gd name="connsiteX32-273" fmla="*/ 8895680 w 9559256"/>
              <a:gd name="connsiteY32-274" fmla="*/ 75269 h 979708"/>
              <a:gd name="connsiteX33-275" fmla="*/ 8901202 w 9559256"/>
              <a:gd name="connsiteY33-276" fmla="*/ 67896 h 979708"/>
              <a:gd name="connsiteX34-277" fmla="*/ 8907645 w 9559256"/>
              <a:gd name="connsiteY34-278" fmla="*/ 60830 h 979708"/>
              <a:gd name="connsiteX35-279" fmla="*/ 8914087 w 9559256"/>
              <a:gd name="connsiteY35-280" fmla="*/ 53764 h 979708"/>
              <a:gd name="connsiteX36-281" fmla="*/ 8920836 w 9559256"/>
              <a:gd name="connsiteY36-282" fmla="*/ 47312 h 979708"/>
              <a:gd name="connsiteX37-283" fmla="*/ 8928199 w 9559256"/>
              <a:gd name="connsiteY37-284" fmla="*/ 41475 h 979708"/>
              <a:gd name="connsiteX38-285" fmla="*/ 8935255 w 9559256"/>
              <a:gd name="connsiteY38-286" fmla="*/ 35638 h 979708"/>
              <a:gd name="connsiteX39-287" fmla="*/ 8942925 w 9559256"/>
              <a:gd name="connsiteY39-288" fmla="*/ 30415 h 979708"/>
              <a:gd name="connsiteX40-289" fmla="*/ 8950288 w 9559256"/>
              <a:gd name="connsiteY40-290" fmla="*/ 25499 h 979708"/>
              <a:gd name="connsiteX41-291" fmla="*/ 8958571 w 9559256"/>
              <a:gd name="connsiteY41-292" fmla="*/ 21198 h 979708"/>
              <a:gd name="connsiteX42-293" fmla="*/ 8966547 w 9559256"/>
              <a:gd name="connsiteY42-294" fmla="*/ 16897 h 979708"/>
              <a:gd name="connsiteX43-295" fmla="*/ 8974830 w 9559256"/>
              <a:gd name="connsiteY43-296" fmla="*/ 13518 h 979708"/>
              <a:gd name="connsiteX44-297" fmla="*/ 8982807 w 9559256"/>
              <a:gd name="connsiteY44-298" fmla="*/ 10138 h 979708"/>
              <a:gd name="connsiteX45-299" fmla="*/ 8991397 w 9559256"/>
              <a:gd name="connsiteY45-300" fmla="*/ 7680 h 979708"/>
              <a:gd name="connsiteX46-301" fmla="*/ 8999987 w 9559256"/>
              <a:gd name="connsiteY46-302" fmla="*/ 5223 h 979708"/>
              <a:gd name="connsiteX47-303" fmla="*/ 9008577 w 9559256"/>
              <a:gd name="connsiteY47-304" fmla="*/ 3687 h 979708"/>
              <a:gd name="connsiteX48-305" fmla="*/ 9017474 w 9559256"/>
              <a:gd name="connsiteY48-306" fmla="*/ 2150 h 979708"/>
              <a:gd name="connsiteX49-307" fmla="*/ 9025757 w 9559256"/>
              <a:gd name="connsiteY49-308" fmla="*/ 1229 h 979708"/>
              <a:gd name="connsiteX50-309" fmla="*/ 9034654 w 9559256"/>
              <a:gd name="connsiteY50-310" fmla="*/ 307 h 979708"/>
              <a:gd name="connsiteX51-311" fmla="*/ 9043550 w 9559256"/>
              <a:gd name="connsiteY51-312" fmla="*/ 0 h 979708"/>
              <a:gd name="connsiteX52-313" fmla="*/ 9052447 w 9559256"/>
              <a:gd name="connsiteY52-314" fmla="*/ 307 h 979708"/>
              <a:gd name="connsiteX53-315" fmla="*/ 9061037 w 9559256"/>
              <a:gd name="connsiteY53-316" fmla="*/ 1229 h 979708"/>
              <a:gd name="connsiteX54-317" fmla="*/ 9069934 w 9559256"/>
              <a:gd name="connsiteY54-318" fmla="*/ 2150 h 979708"/>
              <a:gd name="connsiteX55-319" fmla="*/ 9078524 w 9559256"/>
              <a:gd name="connsiteY55-320" fmla="*/ 3687 h 979708"/>
              <a:gd name="connsiteX56-321" fmla="*/ 9087421 w 9559256"/>
              <a:gd name="connsiteY56-322" fmla="*/ 5223 h 979708"/>
              <a:gd name="connsiteX57-323" fmla="*/ 9095704 w 9559256"/>
              <a:gd name="connsiteY57-324" fmla="*/ 7680 h 979708"/>
              <a:gd name="connsiteX58-325" fmla="*/ 9104294 w 9559256"/>
              <a:gd name="connsiteY58-326" fmla="*/ 10138 h 979708"/>
              <a:gd name="connsiteX59-327" fmla="*/ 9112577 w 9559256"/>
              <a:gd name="connsiteY59-328" fmla="*/ 13518 h 979708"/>
              <a:gd name="connsiteX60-329" fmla="*/ 9120860 w 9559256"/>
              <a:gd name="connsiteY60-330" fmla="*/ 16897 h 979708"/>
              <a:gd name="connsiteX61-331" fmla="*/ 9128837 w 9559256"/>
              <a:gd name="connsiteY61-332" fmla="*/ 21198 h 979708"/>
              <a:gd name="connsiteX62-333" fmla="*/ 9136813 w 9559256"/>
              <a:gd name="connsiteY62-334" fmla="*/ 25499 h 979708"/>
              <a:gd name="connsiteX63-335" fmla="*/ 9144483 w 9559256"/>
              <a:gd name="connsiteY63-336" fmla="*/ 30415 h 979708"/>
              <a:gd name="connsiteX64-337" fmla="*/ 9151846 w 9559256"/>
              <a:gd name="connsiteY64-338" fmla="*/ 35638 h 979708"/>
              <a:gd name="connsiteX65-339" fmla="*/ 9159208 w 9559256"/>
              <a:gd name="connsiteY65-340" fmla="*/ 41475 h 979708"/>
              <a:gd name="connsiteX66-341" fmla="*/ 9166264 w 9559256"/>
              <a:gd name="connsiteY66-342" fmla="*/ 47312 h 979708"/>
              <a:gd name="connsiteX67-343" fmla="*/ 9173014 w 9559256"/>
              <a:gd name="connsiteY67-344" fmla="*/ 53764 h 979708"/>
              <a:gd name="connsiteX68-345" fmla="*/ 9505569 w 9559256"/>
              <a:gd name="connsiteY68-346" fmla="*/ 386793 h 979708"/>
              <a:gd name="connsiteX69-347" fmla="*/ 9511398 w 9559256"/>
              <a:gd name="connsiteY69-348" fmla="*/ 392937 h 979708"/>
              <a:gd name="connsiteX70-349" fmla="*/ 9517226 w 9559256"/>
              <a:gd name="connsiteY70-350" fmla="*/ 399696 h 979708"/>
              <a:gd name="connsiteX71-351" fmla="*/ 9522749 w 9559256"/>
              <a:gd name="connsiteY71-352" fmla="*/ 406455 h 979708"/>
              <a:gd name="connsiteX72-353" fmla="*/ 9527657 w 9559256"/>
              <a:gd name="connsiteY72-354" fmla="*/ 413828 h 979708"/>
              <a:gd name="connsiteX73-355" fmla="*/ 9532566 w 9559256"/>
              <a:gd name="connsiteY73-356" fmla="*/ 421509 h 979708"/>
              <a:gd name="connsiteX74-357" fmla="*/ 9536861 w 9559256"/>
              <a:gd name="connsiteY74-358" fmla="*/ 428882 h 979708"/>
              <a:gd name="connsiteX75-359" fmla="*/ 9540849 w 9559256"/>
              <a:gd name="connsiteY75-360" fmla="*/ 436870 h 979708"/>
              <a:gd name="connsiteX76-361" fmla="*/ 9544837 w 9559256"/>
              <a:gd name="connsiteY76-362" fmla="*/ 445165 h 979708"/>
              <a:gd name="connsiteX77-363" fmla="*/ 9547905 w 9559256"/>
              <a:gd name="connsiteY77-364" fmla="*/ 453153 h 979708"/>
              <a:gd name="connsiteX78-365" fmla="*/ 9550666 w 9559256"/>
              <a:gd name="connsiteY78-366" fmla="*/ 461755 h 979708"/>
              <a:gd name="connsiteX79-367" fmla="*/ 9553120 w 9559256"/>
              <a:gd name="connsiteY79-368" fmla="*/ 470357 h 979708"/>
              <a:gd name="connsiteX80-369" fmla="*/ 9555268 w 9559256"/>
              <a:gd name="connsiteY80-370" fmla="*/ 479266 h 979708"/>
              <a:gd name="connsiteX81-371" fmla="*/ 9557108 w 9559256"/>
              <a:gd name="connsiteY81-372" fmla="*/ 488483 h 979708"/>
              <a:gd name="connsiteX82-373" fmla="*/ 9558029 w 9559256"/>
              <a:gd name="connsiteY82-374" fmla="*/ 497700 h 979708"/>
              <a:gd name="connsiteX83-375" fmla="*/ 9558949 w 9559256"/>
              <a:gd name="connsiteY83-376" fmla="*/ 506916 h 979708"/>
              <a:gd name="connsiteX84-377" fmla="*/ 9559256 w 9559256"/>
              <a:gd name="connsiteY84-378" fmla="*/ 516440 h 979708"/>
              <a:gd name="connsiteX85-379" fmla="*/ 9558949 w 9559256"/>
              <a:gd name="connsiteY85-380" fmla="*/ 525964 h 979708"/>
              <a:gd name="connsiteX86-381" fmla="*/ 9558029 w 9559256"/>
              <a:gd name="connsiteY86-382" fmla="*/ 535181 h 979708"/>
              <a:gd name="connsiteX87-383" fmla="*/ 9557108 w 9559256"/>
              <a:gd name="connsiteY87-384" fmla="*/ 544397 h 979708"/>
              <a:gd name="connsiteX88-385" fmla="*/ 9555268 w 9559256"/>
              <a:gd name="connsiteY88-386" fmla="*/ 553307 h 979708"/>
              <a:gd name="connsiteX89-387" fmla="*/ 9553120 w 9559256"/>
              <a:gd name="connsiteY89-388" fmla="*/ 562524 h 979708"/>
              <a:gd name="connsiteX90-389" fmla="*/ 9550666 w 9559256"/>
              <a:gd name="connsiteY90-390" fmla="*/ 570819 h 979708"/>
              <a:gd name="connsiteX91-391" fmla="*/ 9547905 w 9559256"/>
              <a:gd name="connsiteY91-392" fmla="*/ 579421 h 979708"/>
              <a:gd name="connsiteX92-393" fmla="*/ 9544837 w 9559256"/>
              <a:gd name="connsiteY92-394" fmla="*/ 587716 h 979708"/>
              <a:gd name="connsiteX93-395" fmla="*/ 9540849 w 9559256"/>
              <a:gd name="connsiteY93-396" fmla="*/ 596011 h 979708"/>
              <a:gd name="connsiteX94-397" fmla="*/ 9536861 w 9559256"/>
              <a:gd name="connsiteY94-398" fmla="*/ 603691 h 979708"/>
              <a:gd name="connsiteX95-399" fmla="*/ 9532566 w 9559256"/>
              <a:gd name="connsiteY95-400" fmla="*/ 611679 h 979708"/>
              <a:gd name="connsiteX96-401" fmla="*/ 9527657 w 9559256"/>
              <a:gd name="connsiteY96-402" fmla="*/ 619052 h 979708"/>
              <a:gd name="connsiteX97-403" fmla="*/ 9522749 w 9559256"/>
              <a:gd name="connsiteY97-404" fmla="*/ 626426 h 979708"/>
              <a:gd name="connsiteX98-405" fmla="*/ 9517226 w 9559256"/>
              <a:gd name="connsiteY98-406" fmla="*/ 633185 h 979708"/>
              <a:gd name="connsiteX99-407" fmla="*/ 9511398 w 9559256"/>
              <a:gd name="connsiteY99-408" fmla="*/ 639943 h 979708"/>
              <a:gd name="connsiteX100-409" fmla="*/ 9505569 w 9559256"/>
              <a:gd name="connsiteY100-410" fmla="*/ 646088 h 979708"/>
              <a:gd name="connsiteX101-411" fmla="*/ 9173014 w 9559256"/>
              <a:gd name="connsiteY101-412" fmla="*/ 978809 h 979708"/>
              <a:gd name="connsiteX102-413" fmla="*/ 9172116 w 9559256"/>
              <a:gd name="connsiteY102-414" fmla="*/ 979708 h 979708"/>
              <a:gd name="connsiteX0-415" fmla="*/ 0 w 9559256"/>
              <a:gd name="connsiteY0-416" fmla="*/ 332875 h 979708"/>
              <a:gd name="connsiteX1-417" fmla="*/ 8939653 w 9559256"/>
              <a:gd name="connsiteY1-418" fmla="*/ 332875 h 979708"/>
              <a:gd name="connsiteX2-419" fmla="*/ 8914087 w 9559256"/>
              <a:gd name="connsiteY2-420" fmla="*/ 313673 h 979708"/>
              <a:gd name="connsiteX3-421" fmla="*/ 8907645 w 9559256"/>
              <a:gd name="connsiteY3-422" fmla="*/ 306607 h 979708"/>
              <a:gd name="connsiteX4-423" fmla="*/ 8901202 w 9559256"/>
              <a:gd name="connsiteY4-424" fmla="*/ 299541 h 979708"/>
              <a:gd name="connsiteX5-425" fmla="*/ 8895680 w 9559256"/>
              <a:gd name="connsiteY5-426" fmla="*/ 292475 h 979708"/>
              <a:gd name="connsiteX6-427" fmla="*/ 8890771 w 9559256"/>
              <a:gd name="connsiteY6-428" fmla="*/ 284487 h 979708"/>
              <a:gd name="connsiteX7-429" fmla="*/ 8885863 w 9559256"/>
              <a:gd name="connsiteY7-430" fmla="*/ 276807 h 979708"/>
              <a:gd name="connsiteX8-431" fmla="*/ 8881261 w 9559256"/>
              <a:gd name="connsiteY8-432" fmla="*/ 269126 h 979708"/>
              <a:gd name="connsiteX9-433" fmla="*/ 8877273 w 9559256"/>
              <a:gd name="connsiteY9-434" fmla="*/ 260831 h 979708"/>
              <a:gd name="connsiteX10-435" fmla="*/ 8873898 w 9559256"/>
              <a:gd name="connsiteY10-436" fmla="*/ 252844 h 979708"/>
              <a:gd name="connsiteX11-437" fmla="*/ 8870524 w 9559256"/>
              <a:gd name="connsiteY11-438" fmla="*/ 244241 h 979708"/>
              <a:gd name="connsiteX12-439" fmla="*/ 8867763 w 9559256"/>
              <a:gd name="connsiteY12-440" fmla="*/ 235639 h 979708"/>
              <a:gd name="connsiteX13-441" fmla="*/ 8865615 w 9559256"/>
              <a:gd name="connsiteY13-442" fmla="*/ 227344 h 979708"/>
              <a:gd name="connsiteX14-443" fmla="*/ 8863468 w 9559256"/>
              <a:gd name="connsiteY14-444" fmla="*/ 218742 h 979708"/>
              <a:gd name="connsiteX15-445" fmla="*/ 8862240 w 9559256"/>
              <a:gd name="connsiteY15-446" fmla="*/ 209832 h 979708"/>
              <a:gd name="connsiteX16-447" fmla="*/ 8861013 w 9559256"/>
              <a:gd name="connsiteY16-448" fmla="*/ 201230 h 979708"/>
              <a:gd name="connsiteX17-449" fmla="*/ 8860706 w 9559256"/>
              <a:gd name="connsiteY17-450" fmla="*/ 192321 h 979708"/>
              <a:gd name="connsiteX18-451" fmla="*/ 8860400 w 9559256"/>
              <a:gd name="connsiteY18-452" fmla="*/ 183719 h 979708"/>
              <a:gd name="connsiteX19-453" fmla="*/ 8860706 w 9559256"/>
              <a:gd name="connsiteY19-454" fmla="*/ 175116 h 979708"/>
              <a:gd name="connsiteX20-455" fmla="*/ 8861013 w 9559256"/>
              <a:gd name="connsiteY20-456" fmla="*/ 166207 h 979708"/>
              <a:gd name="connsiteX21-457" fmla="*/ 8862240 w 9559256"/>
              <a:gd name="connsiteY21-458" fmla="*/ 157298 h 979708"/>
              <a:gd name="connsiteX22-459" fmla="*/ 8863468 w 9559256"/>
              <a:gd name="connsiteY22-460" fmla="*/ 148388 h 979708"/>
              <a:gd name="connsiteX23-461" fmla="*/ 8865615 w 9559256"/>
              <a:gd name="connsiteY23-462" fmla="*/ 140093 h 979708"/>
              <a:gd name="connsiteX24-463" fmla="*/ 8867763 w 9559256"/>
              <a:gd name="connsiteY24-464" fmla="*/ 131491 h 979708"/>
              <a:gd name="connsiteX25-465" fmla="*/ 8870524 w 9559256"/>
              <a:gd name="connsiteY25-466" fmla="*/ 122889 h 979708"/>
              <a:gd name="connsiteX26-467" fmla="*/ 8873898 w 9559256"/>
              <a:gd name="connsiteY26-468" fmla="*/ 114594 h 979708"/>
              <a:gd name="connsiteX27-469" fmla="*/ 8877273 w 9559256"/>
              <a:gd name="connsiteY27-470" fmla="*/ 106299 h 979708"/>
              <a:gd name="connsiteX28-471" fmla="*/ 8881261 w 9559256"/>
              <a:gd name="connsiteY28-472" fmla="*/ 98311 h 979708"/>
              <a:gd name="connsiteX29-473" fmla="*/ 8885863 w 9559256"/>
              <a:gd name="connsiteY29-474" fmla="*/ 90630 h 979708"/>
              <a:gd name="connsiteX30-475" fmla="*/ 8890771 w 9559256"/>
              <a:gd name="connsiteY30-476" fmla="*/ 82643 h 979708"/>
              <a:gd name="connsiteX31-477" fmla="*/ 8895680 w 9559256"/>
              <a:gd name="connsiteY31-478" fmla="*/ 75269 h 979708"/>
              <a:gd name="connsiteX32-479" fmla="*/ 8901202 w 9559256"/>
              <a:gd name="connsiteY32-480" fmla="*/ 67896 h 979708"/>
              <a:gd name="connsiteX33-481" fmla="*/ 8907645 w 9559256"/>
              <a:gd name="connsiteY33-482" fmla="*/ 60830 h 979708"/>
              <a:gd name="connsiteX34-483" fmla="*/ 8914087 w 9559256"/>
              <a:gd name="connsiteY34-484" fmla="*/ 53764 h 979708"/>
              <a:gd name="connsiteX35-485" fmla="*/ 8920836 w 9559256"/>
              <a:gd name="connsiteY35-486" fmla="*/ 47312 h 979708"/>
              <a:gd name="connsiteX36-487" fmla="*/ 8928199 w 9559256"/>
              <a:gd name="connsiteY36-488" fmla="*/ 41475 h 979708"/>
              <a:gd name="connsiteX37-489" fmla="*/ 8935255 w 9559256"/>
              <a:gd name="connsiteY37-490" fmla="*/ 35638 h 979708"/>
              <a:gd name="connsiteX38-491" fmla="*/ 8942925 w 9559256"/>
              <a:gd name="connsiteY38-492" fmla="*/ 30415 h 979708"/>
              <a:gd name="connsiteX39-493" fmla="*/ 8950288 w 9559256"/>
              <a:gd name="connsiteY39-494" fmla="*/ 25499 h 979708"/>
              <a:gd name="connsiteX40-495" fmla="*/ 8958571 w 9559256"/>
              <a:gd name="connsiteY40-496" fmla="*/ 21198 h 979708"/>
              <a:gd name="connsiteX41-497" fmla="*/ 8966547 w 9559256"/>
              <a:gd name="connsiteY41-498" fmla="*/ 16897 h 979708"/>
              <a:gd name="connsiteX42-499" fmla="*/ 8974830 w 9559256"/>
              <a:gd name="connsiteY42-500" fmla="*/ 13518 h 979708"/>
              <a:gd name="connsiteX43-501" fmla="*/ 8982807 w 9559256"/>
              <a:gd name="connsiteY43-502" fmla="*/ 10138 h 979708"/>
              <a:gd name="connsiteX44-503" fmla="*/ 8991397 w 9559256"/>
              <a:gd name="connsiteY44-504" fmla="*/ 7680 h 979708"/>
              <a:gd name="connsiteX45-505" fmla="*/ 8999987 w 9559256"/>
              <a:gd name="connsiteY45-506" fmla="*/ 5223 h 979708"/>
              <a:gd name="connsiteX46-507" fmla="*/ 9008577 w 9559256"/>
              <a:gd name="connsiteY46-508" fmla="*/ 3687 h 979708"/>
              <a:gd name="connsiteX47-509" fmla="*/ 9017474 w 9559256"/>
              <a:gd name="connsiteY47-510" fmla="*/ 2150 h 979708"/>
              <a:gd name="connsiteX48-511" fmla="*/ 9025757 w 9559256"/>
              <a:gd name="connsiteY48-512" fmla="*/ 1229 h 979708"/>
              <a:gd name="connsiteX49-513" fmla="*/ 9034654 w 9559256"/>
              <a:gd name="connsiteY49-514" fmla="*/ 307 h 979708"/>
              <a:gd name="connsiteX50-515" fmla="*/ 9043550 w 9559256"/>
              <a:gd name="connsiteY50-516" fmla="*/ 0 h 979708"/>
              <a:gd name="connsiteX51-517" fmla="*/ 9052447 w 9559256"/>
              <a:gd name="connsiteY51-518" fmla="*/ 307 h 979708"/>
              <a:gd name="connsiteX52-519" fmla="*/ 9061037 w 9559256"/>
              <a:gd name="connsiteY52-520" fmla="*/ 1229 h 979708"/>
              <a:gd name="connsiteX53-521" fmla="*/ 9069934 w 9559256"/>
              <a:gd name="connsiteY53-522" fmla="*/ 2150 h 979708"/>
              <a:gd name="connsiteX54-523" fmla="*/ 9078524 w 9559256"/>
              <a:gd name="connsiteY54-524" fmla="*/ 3687 h 979708"/>
              <a:gd name="connsiteX55-525" fmla="*/ 9087421 w 9559256"/>
              <a:gd name="connsiteY55-526" fmla="*/ 5223 h 979708"/>
              <a:gd name="connsiteX56-527" fmla="*/ 9095704 w 9559256"/>
              <a:gd name="connsiteY56-528" fmla="*/ 7680 h 979708"/>
              <a:gd name="connsiteX57-529" fmla="*/ 9104294 w 9559256"/>
              <a:gd name="connsiteY57-530" fmla="*/ 10138 h 979708"/>
              <a:gd name="connsiteX58-531" fmla="*/ 9112577 w 9559256"/>
              <a:gd name="connsiteY58-532" fmla="*/ 13518 h 979708"/>
              <a:gd name="connsiteX59-533" fmla="*/ 9120860 w 9559256"/>
              <a:gd name="connsiteY59-534" fmla="*/ 16897 h 979708"/>
              <a:gd name="connsiteX60-535" fmla="*/ 9128837 w 9559256"/>
              <a:gd name="connsiteY60-536" fmla="*/ 21198 h 979708"/>
              <a:gd name="connsiteX61-537" fmla="*/ 9136813 w 9559256"/>
              <a:gd name="connsiteY61-538" fmla="*/ 25499 h 979708"/>
              <a:gd name="connsiteX62-539" fmla="*/ 9144483 w 9559256"/>
              <a:gd name="connsiteY62-540" fmla="*/ 30415 h 979708"/>
              <a:gd name="connsiteX63-541" fmla="*/ 9151846 w 9559256"/>
              <a:gd name="connsiteY63-542" fmla="*/ 35638 h 979708"/>
              <a:gd name="connsiteX64-543" fmla="*/ 9159208 w 9559256"/>
              <a:gd name="connsiteY64-544" fmla="*/ 41475 h 979708"/>
              <a:gd name="connsiteX65-545" fmla="*/ 9166264 w 9559256"/>
              <a:gd name="connsiteY65-546" fmla="*/ 47312 h 979708"/>
              <a:gd name="connsiteX66-547" fmla="*/ 9173014 w 9559256"/>
              <a:gd name="connsiteY66-548" fmla="*/ 53764 h 979708"/>
              <a:gd name="connsiteX67-549" fmla="*/ 9505569 w 9559256"/>
              <a:gd name="connsiteY67-550" fmla="*/ 386793 h 979708"/>
              <a:gd name="connsiteX68-551" fmla="*/ 9511398 w 9559256"/>
              <a:gd name="connsiteY68-552" fmla="*/ 392937 h 979708"/>
              <a:gd name="connsiteX69-553" fmla="*/ 9517226 w 9559256"/>
              <a:gd name="connsiteY69-554" fmla="*/ 399696 h 979708"/>
              <a:gd name="connsiteX70-555" fmla="*/ 9522749 w 9559256"/>
              <a:gd name="connsiteY70-556" fmla="*/ 406455 h 979708"/>
              <a:gd name="connsiteX71-557" fmla="*/ 9527657 w 9559256"/>
              <a:gd name="connsiteY71-558" fmla="*/ 413828 h 979708"/>
              <a:gd name="connsiteX72-559" fmla="*/ 9532566 w 9559256"/>
              <a:gd name="connsiteY72-560" fmla="*/ 421509 h 979708"/>
              <a:gd name="connsiteX73-561" fmla="*/ 9536861 w 9559256"/>
              <a:gd name="connsiteY73-562" fmla="*/ 428882 h 979708"/>
              <a:gd name="connsiteX74-563" fmla="*/ 9540849 w 9559256"/>
              <a:gd name="connsiteY74-564" fmla="*/ 436870 h 979708"/>
              <a:gd name="connsiteX75-565" fmla="*/ 9544837 w 9559256"/>
              <a:gd name="connsiteY75-566" fmla="*/ 445165 h 979708"/>
              <a:gd name="connsiteX76-567" fmla="*/ 9547905 w 9559256"/>
              <a:gd name="connsiteY76-568" fmla="*/ 453153 h 979708"/>
              <a:gd name="connsiteX77-569" fmla="*/ 9550666 w 9559256"/>
              <a:gd name="connsiteY77-570" fmla="*/ 461755 h 979708"/>
              <a:gd name="connsiteX78-571" fmla="*/ 9553120 w 9559256"/>
              <a:gd name="connsiteY78-572" fmla="*/ 470357 h 979708"/>
              <a:gd name="connsiteX79-573" fmla="*/ 9555268 w 9559256"/>
              <a:gd name="connsiteY79-574" fmla="*/ 479266 h 979708"/>
              <a:gd name="connsiteX80-575" fmla="*/ 9557108 w 9559256"/>
              <a:gd name="connsiteY80-576" fmla="*/ 488483 h 979708"/>
              <a:gd name="connsiteX81-577" fmla="*/ 9558029 w 9559256"/>
              <a:gd name="connsiteY81-578" fmla="*/ 497700 h 979708"/>
              <a:gd name="connsiteX82-579" fmla="*/ 9558949 w 9559256"/>
              <a:gd name="connsiteY82-580" fmla="*/ 506916 h 979708"/>
              <a:gd name="connsiteX83-581" fmla="*/ 9559256 w 9559256"/>
              <a:gd name="connsiteY83-582" fmla="*/ 516440 h 979708"/>
              <a:gd name="connsiteX84-583" fmla="*/ 9558949 w 9559256"/>
              <a:gd name="connsiteY84-584" fmla="*/ 525964 h 979708"/>
              <a:gd name="connsiteX85-585" fmla="*/ 9558029 w 9559256"/>
              <a:gd name="connsiteY85-586" fmla="*/ 535181 h 979708"/>
              <a:gd name="connsiteX86-587" fmla="*/ 9557108 w 9559256"/>
              <a:gd name="connsiteY86-588" fmla="*/ 544397 h 979708"/>
              <a:gd name="connsiteX87-589" fmla="*/ 9555268 w 9559256"/>
              <a:gd name="connsiteY87-590" fmla="*/ 553307 h 979708"/>
              <a:gd name="connsiteX88-591" fmla="*/ 9553120 w 9559256"/>
              <a:gd name="connsiteY88-592" fmla="*/ 562524 h 979708"/>
              <a:gd name="connsiteX89-593" fmla="*/ 9550666 w 9559256"/>
              <a:gd name="connsiteY89-594" fmla="*/ 570819 h 979708"/>
              <a:gd name="connsiteX90-595" fmla="*/ 9547905 w 9559256"/>
              <a:gd name="connsiteY90-596" fmla="*/ 579421 h 979708"/>
              <a:gd name="connsiteX91-597" fmla="*/ 9544837 w 9559256"/>
              <a:gd name="connsiteY91-598" fmla="*/ 587716 h 979708"/>
              <a:gd name="connsiteX92-599" fmla="*/ 9540849 w 9559256"/>
              <a:gd name="connsiteY92-600" fmla="*/ 596011 h 979708"/>
              <a:gd name="connsiteX93-601" fmla="*/ 9536861 w 9559256"/>
              <a:gd name="connsiteY93-602" fmla="*/ 603691 h 979708"/>
              <a:gd name="connsiteX94-603" fmla="*/ 9532566 w 9559256"/>
              <a:gd name="connsiteY94-604" fmla="*/ 611679 h 979708"/>
              <a:gd name="connsiteX95-605" fmla="*/ 9527657 w 9559256"/>
              <a:gd name="connsiteY95-606" fmla="*/ 619052 h 979708"/>
              <a:gd name="connsiteX96-607" fmla="*/ 9522749 w 9559256"/>
              <a:gd name="connsiteY96-608" fmla="*/ 626426 h 979708"/>
              <a:gd name="connsiteX97-609" fmla="*/ 9517226 w 9559256"/>
              <a:gd name="connsiteY97-610" fmla="*/ 633185 h 979708"/>
              <a:gd name="connsiteX98-611" fmla="*/ 9511398 w 9559256"/>
              <a:gd name="connsiteY98-612" fmla="*/ 639943 h 979708"/>
              <a:gd name="connsiteX99-613" fmla="*/ 9505569 w 9559256"/>
              <a:gd name="connsiteY99-614" fmla="*/ 646088 h 979708"/>
              <a:gd name="connsiteX100-615" fmla="*/ 9173014 w 9559256"/>
              <a:gd name="connsiteY100-616" fmla="*/ 978809 h 979708"/>
              <a:gd name="connsiteX101-617" fmla="*/ 9172116 w 9559256"/>
              <a:gd name="connsiteY101-618" fmla="*/ 979708 h 979708"/>
            </a:gdLst>
            <a:ahLst/>
            <a:cxnLst>
              <a:cxn ang="0">
                <a:pos x="connsiteX0-415" y="connsiteY0-416"/>
              </a:cxn>
              <a:cxn ang="0">
                <a:pos x="connsiteX1-417" y="connsiteY1-418"/>
              </a:cxn>
              <a:cxn ang="0">
                <a:pos x="connsiteX2-419" y="connsiteY2-420"/>
              </a:cxn>
              <a:cxn ang="0">
                <a:pos x="connsiteX3-421" y="connsiteY3-422"/>
              </a:cxn>
              <a:cxn ang="0">
                <a:pos x="connsiteX4-423" y="connsiteY4-424"/>
              </a:cxn>
              <a:cxn ang="0">
                <a:pos x="connsiteX5-425" y="connsiteY5-426"/>
              </a:cxn>
              <a:cxn ang="0">
                <a:pos x="connsiteX6-427" y="connsiteY6-428"/>
              </a:cxn>
              <a:cxn ang="0">
                <a:pos x="connsiteX7-429" y="connsiteY7-430"/>
              </a:cxn>
              <a:cxn ang="0">
                <a:pos x="connsiteX8-431" y="connsiteY8-432"/>
              </a:cxn>
              <a:cxn ang="0">
                <a:pos x="connsiteX9-433" y="connsiteY9-434"/>
              </a:cxn>
              <a:cxn ang="0">
                <a:pos x="connsiteX10-435" y="connsiteY10-436"/>
              </a:cxn>
              <a:cxn ang="0">
                <a:pos x="connsiteX11-437" y="connsiteY11-438"/>
              </a:cxn>
              <a:cxn ang="0">
                <a:pos x="connsiteX12-439" y="connsiteY12-440"/>
              </a:cxn>
              <a:cxn ang="0">
                <a:pos x="connsiteX13-441" y="connsiteY13-442"/>
              </a:cxn>
              <a:cxn ang="0">
                <a:pos x="connsiteX14-443" y="connsiteY14-444"/>
              </a:cxn>
              <a:cxn ang="0">
                <a:pos x="connsiteX15-445" y="connsiteY15-446"/>
              </a:cxn>
              <a:cxn ang="0">
                <a:pos x="connsiteX16-447" y="connsiteY16-448"/>
              </a:cxn>
              <a:cxn ang="0">
                <a:pos x="connsiteX17-449" y="connsiteY17-450"/>
              </a:cxn>
              <a:cxn ang="0">
                <a:pos x="connsiteX18-451" y="connsiteY18-452"/>
              </a:cxn>
              <a:cxn ang="0">
                <a:pos x="connsiteX19-453" y="connsiteY19-454"/>
              </a:cxn>
              <a:cxn ang="0">
                <a:pos x="connsiteX20-455" y="connsiteY20-456"/>
              </a:cxn>
              <a:cxn ang="0">
                <a:pos x="connsiteX21-457" y="connsiteY21-458"/>
              </a:cxn>
              <a:cxn ang="0">
                <a:pos x="connsiteX22-459" y="connsiteY22-460"/>
              </a:cxn>
              <a:cxn ang="0">
                <a:pos x="connsiteX23-461" y="connsiteY23-462"/>
              </a:cxn>
              <a:cxn ang="0">
                <a:pos x="connsiteX24-463" y="connsiteY24-464"/>
              </a:cxn>
              <a:cxn ang="0">
                <a:pos x="connsiteX25-465" y="connsiteY25-466"/>
              </a:cxn>
              <a:cxn ang="0">
                <a:pos x="connsiteX26-467" y="connsiteY26-468"/>
              </a:cxn>
              <a:cxn ang="0">
                <a:pos x="connsiteX27-469" y="connsiteY27-470"/>
              </a:cxn>
              <a:cxn ang="0">
                <a:pos x="connsiteX28-471" y="connsiteY28-472"/>
              </a:cxn>
              <a:cxn ang="0">
                <a:pos x="connsiteX29-473" y="connsiteY29-474"/>
              </a:cxn>
              <a:cxn ang="0">
                <a:pos x="connsiteX30-475" y="connsiteY30-476"/>
              </a:cxn>
              <a:cxn ang="0">
                <a:pos x="connsiteX31-477" y="connsiteY31-478"/>
              </a:cxn>
              <a:cxn ang="0">
                <a:pos x="connsiteX32-479" y="connsiteY32-480"/>
              </a:cxn>
              <a:cxn ang="0">
                <a:pos x="connsiteX33-481" y="connsiteY33-482"/>
              </a:cxn>
              <a:cxn ang="0">
                <a:pos x="connsiteX34-483" y="connsiteY34-484"/>
              </a:cxn>
              <a:cxn ang="0">
                <a:pos x="connsiteX35-485" y="connsiteY35-486"/>
              </a:cxn>
              <a:cxn ang="0">
                <a:pos x="connsiteX36-487" y="connsiteY36-488"/>
              </a:cxn>
              <a:cxn ang="0">
                <a:pos x="connsiteX37-489" y="connsiteY37-490"/>
              </a:cxn>
              <a:cxn ang="0">
                <a:pos x="connsiteX38-491" y="connsiteY38-492"/>
              </a:cxn>
              <a:cxn ang="0">
                <a:pos x="connsiteX39-493" y="connsiteY39-494"/>
              </a:cxn>
              <a:cxn ang="0">
                <a:pos x="connsiteX40-495" y="connsiteY40-496"/>
              </a:cxn>
              <a:cxn ang="0">
                <a:pos x="connsiteX41-497" y="connsiteY41-498"/>
              </a:cxn>
              <a:cxn ang="0">
                <a:pos x="connsiteX42-499" y="connsiteY42-500"/>
              </a:cxn>
              <a:cxn ang="0">
                <a:pos x="connsiteX43-501" y="connsiteY43-502"/>
              </a:cxn>
              <a:cxn ang="0">
                <a:pos x="connsiteX44-503" y="connsiteY44-504"/>
              </a:cxn>
              <a:cxn ang="0">
                <a:pos x="connsiteX45-505" y="connsiteY45-506"/>
              </a:cxn>
              <a:cxn ang="0">
                <a:pos x="connsiteX46-507" y="connsiteY46-508"/>
              </a:cxn>
              <a:cxn ang="0">
                <a:pos x="connsiteX47-509" y="connsiteY47-510"/>
              </a:cxn>
              <a:cxn ang="0">
                <a:pos x="connsiteX48-511" y="connsiteY48-512"/>
              </a:cxn>
              <a:cxn ang="0">
                <a:pos x="connsiteX49-513" y="connsiteY49-514"/>
              </a:cxn>
              <a:cxn ang="0">
                <a:pos x="connsiteX50-515" y="connsiteY50-516"/>
              </a:cxn>
              <a:cxn ang="0">
                <a:pos x="connsiteX51-517" y="connsiteY51-518"/>
              </a:cxn>
              <a:cxn ang="0">
                <a:pos x="connsiteX52-519" y="connsiteY52-520"/>
              </a:cxn>
              <a:cxn ang="0">
                <a:pos x="connsiteX53-521" y="connsiteY53-522"/>
              </a:cxn>
              <a:cxn ang="0">
                <a:pos x="connsiteX54-523" y="connsiteY54-524"/>
              </a:cxn>
              <a:cxn ang="0">
                <a:pos x="connsiteX55-525" y="connsiteY55-526"/>
              </a:cxn>
              <a:cxn ang="0">
                <a:pos x="connsiteX56-527" y="connsiteY56-528"/>
              </a:cxn>
              <a:cxn ang="0">
                <a:pos x="connsiteX57-529" y="connsiteY57-530"/>
              </a:cxn>
              <a:cxn ang="0">
                <a:pos x="connsiteX58-531" y="connsiteY58-532"/>
              </a:cxn>
              <a:cxn ang="0">
                <a:pos x="connsiteX59-533" y="connsiteY59-534"/>
              </a:cxn>
              <a:cxn ang="0">
                <a:pos x="connsiteX60-535" y="connsiteY60-536"/>
              </a:cxn>
              <a:cxn ang="0">
                <a:pos x="connsiteX61-537" y="connsiteY61-538"/>
              </a:cxn>
              <a:cxn ang="0">
                <a:pos x="connsiteX62-539" y="connsiteY62-540"/>
              </a:cxn>
              <a:cxn ang="0">
                <a:pos x="connsiteX63-541" y="connsiteY63-542"/>
              </a:cxn>
              <a:cxn ang="0">
                <a:pos x="connsiteX64-543" y="connsiteY64-544"/>
              </a:cxn>
              <a:cxn ang="0">
                <a:pos x="connsiteX65-545" y="connsiteY65-546"/>
              </a:cxn>
              <a:cxn ang="0">
                <a:pos x="connsiteX66-547" y="connsiteY66-548"/>
              </a:cxn>
              <a:cxn ang="0">
                <a:pos x="connsiteX67-549" y="connsiteY67-550"/>
              </a:cxn>
              <a:cxn ang="0">
                <a:pos x="connsiteX68-551" y="connsiteY68-552"/>
              </a:cxn>
              <a:cxn ang="0">
                <a:pos x="connsiteX69-553" y="connsiteY69-554"/>
              </a:cxn>
              <a:cxn ang="0">
                <a:pos x="connsiteX70-555" y="connsiteY70-556"/>
              </a:cxn>
              <a:cxn ang="0">
                <a:pos x="connsiteX71-557" y="connsiteY71-558"/>
              </a:cxn>
              <a:cxn ang="0">
                <a:pos x="connsiteX72-559" y="connsiteY72-560"/>
              </a:cxn>
              <a:cxn ang="0">
                <a:pos x="connsiteX73-561" y="connsiteY73-562"/>
              </a:cxn>
              <a:cxn ang="0">
                <a:pos x="connsiteX74-563" y="connsiteY74-564"/>
              </a:cxn>
              <a:cxn ang="0">
                <a:pos x="connsiteX75-565" y="connsiteY75-566"/>
              </a:cxn>
              <a:cxn ang="0">
                <a:pos x="connsiteX76-567" y="connsiteY76-568"/>
              </a:cxn>
              <a:cxn ang="0">
                <a:pos x="connsiteX77-569" y="connsiteY77-570"/>
              </a:cxn>
              <a:cxn ang="0">
                <a:pos x="connsiteX78-571" y="connsiteY78-572"/>
              </a:cxn>
              <a:cxn ang="0">
                <a:pos x="connsiteX79-573" y="connsiteY79-574"/>
              </a:cxn>
              <a:cxn ang="0">
                <a:pos x="connsiteX80-575" y="connsiteY80-576"/>
              </a:cxn>
              <a:cxn ang="0">
                <a:pos x="connsiteX81-577" y="connsiteY81-578"/>
              </a:cxn>
              <a:cxn ang="0">
                <a:pos x="connsiteX82-579" y="connsiteY82-580"/>
              </a:cxn>
              <a:cxn ang="0">
                <a:pos x="connsiteX83-581" y="connsiteY83-582"/>
              </a:cxn>
              <a:cxn ang="0">
                <a:pos x="connsiteX84-583" y="connsiteY84-584"/>
              </a:cxn>
              <a:cxn ang="0">
                <a:pos x="connsiteX85-585" y="connsiteY85-586"/>
              </a:cxn>
              <a:cxn ang="0">
                <a:pos x="connsiteX86-587" y="connsiteY86-588"/>
              </a:cxn>
              <a:cxn ang="0">
                <a:pos x="connsiteX87-589" y="connsiteY87-590"/>
              </a:cxn>
              <a:cxn ang="0">
                <a:pos x="connsiteX88-591" y="connsiteY88-592"/>
              </a:cxn>
              <a:cxn ang="0">
                <a:pos x="connsiteX89-593" y="connsiteY89-594"/>
              </a:cxn>
              <a:cxn ang="0">
                <a:pos x="connsiteX90-595" y="connsiteY90-596"/>
              </a:cxn>
              <a:cxn ang="0">
                <a:pos x="connsiteX91-597" y="connsiteY91-598"/>
              </a:cxn>
              <a:cxn ang="0">
                <a:pos x="connsiteX92-599" y="connsiteY92-600"/>
              </a:cxn>
              <a:cxn ang="0">
                <a:pos x="connsiteX93-601" y="connsiteY93-602"/>
              </a:cxn>
              <a:cxn ang="0">
                <a:pos x="connsiteX94-603" y="connsiteY94-604"/>
              </a:cxn>
              <a:cxn ang="0">
                <a:pos x="connsiteX95-605" y="connsiteY95-606"/>
              </a:cxn>
              <a:cxn ang="0">
                <a:pos x="connsiteX96-607" y="connsiteY96-608"/>
              </a:cxn>
              <a:cxn ang="0">
                <a:pos x="connsiteX97-609" y="connsiteY97-610"/>
              </a:cxn>
              <a:cxn ang="0">
                <a:pos x="connsiteX98-611" y="connsiteY98-612"/>
              </a:cxn>
              <a:cxn ang="0">
                <a:pos x="connsiteX99-613" y="connsiteY99-614"/>
              </a:cxn>
              <a:cxn ang="0">
                <a:pos x="connsiteX100-615" y="connsiteY100-616"/>
              </a:cxn>
              <a:cxn ang="0">
                <a:pos x="connsiteX101-617" y="connsiteY101-618"/>
              </a:cxn>
            </a:cxnLst>
            <a:rect l="l" t="t" r="r" b="b"/>
            <a:pathLst>
              <a:path w="9559256" h="979708">
                <a:moveTo>
                  <a:pt x="0" y="332875"/>
                </a:moveTo>
                <a:lnTo>
                  <a:pt x="8939653" y="332875"/>
                </a:lnTo>
                <a:lnTo>
                  <a:pt x="8914087" y="313673"/>
                </a:lnTo>
                <a:lnTo>
                  <a:pt x="8907645" y="306607"/>
                </a:lnTo>
                <a:lnTo>
                  <a:pt x="8901202" y="299541"/>
                </a:lnTo>
                <a:lnTo>
                  <a:pt x="8895680" y="292475"/>
                </a:lnTo>
                <a:lnTo>
                  <a:pt x="8890771" y="284487"/>
                </a:lnTo>
                <a:lnTo>
                  <a:pt x="8885863" y="276807"/>
                </a:lnTo>
                <a:lnTo>
                  <a:pt x="8881261" y="269126"/>
                </a:lnTo>
                <a:lnTo>
                  <a:pt x="8877273" y="260831"/>
                </a:lnTo>
                <a:lnTo>
                  <a:pt x="8873898" y="252844"/>
                </a:lnTo>
                <a:lnTo>
                  <a:pt x="8870524" y="244241"/>
                </a:lnTo>
                <a:lnTo>
                  <a:pt x="8867763" y="235639"/>
                </a:lnTo>
                <a:lnTo>
                  <a:pt x="8865615" y="227344"/>
                </a:lnTo>
                <a:lnTo>
                  <a:pt x="8863468" y="218742"/>
                </a:lnTo>
                <a:lnTo>
                  <a:pt x="8862240" y="209832"/>
                </a:lnTo>
                <a:lnTo>
                  <a:pt x="8861013" y="201230"/>
                </a:lnTo>
                <a:cubicBezTo>
                  <a:pt x="8860911" y="198260"/>
                  <a:pt x="8860808" y="195291"/>
                  <a:pt x="8860706" y="192321"/>
                </a:cubicBezTo>
                <a:lnTo>
                  <a:pt x="8860400" y="183719"/>
                </a:lnTo>
                <a:lnTo>
                  <a:pt x="8860706" y="175116"/>
                </a:lnTo>
                <a:cubicBezTo>
                  <a:pt x="8860808" y="172146"/>
                  <a:pt x="8860911" y="169177"/>
                  <a:pt x="8861013" y="166207"/>
                </a:cubicBezTo>
                <a:lnTo>
                  <a:pt x="8862240" y="157298"/>
                </a:lnTo>
                <a:lnTo>
                  <a:pt x="8863468" y="148388"/>
                </a:lnTo>
                <a:lnTo>
                  <a:pt x="8865615" y="140093"/>
                </a:lnTo>
                <a:lnTo>
                  <a:pt x="8867763" y="131491"/>
                </a:lnTo>
                <a:lnTo>
                  <a:pt x="8870524" y="122889"/>
                </a:lnTo>
                <a:lnTo>
                  <a:pt x="8873898" y="114594"/>
                </a:lnTo>
                <a:lnTo>
                  <a:pt x="8877273" y="106299"/>
                </a:lnTo>
                <a:lnTo>
                  <a:pt x="8881261" y="98311"/>
                </a:lnTo>
                <a:lnTo>
                  <a:pt x="8885863" y="90630"/>
                </a:lnTo>
                <a:lnTo>
                  <a:pt x="8890771" y="82643"/>
                </a:lnTo>
                <a:lnTo>
                  <a:pt x="8895680" y="75269"/>
                </a:lnTo>
                <a:lnTo>
                  <a:pt x="8901202" y="67896"/>
                </a:lnTo>
                <a:lnTo>
                  <a:pt x="8907645" y="60830"/>
                </a:lnTo>
                <a:lnTo>
                  <a:pt x="8914087" y="53764"/>
                </a:lnTo>
                <a:lnTo>
                  <a:pt x="8920836" y="47312"/>
                </a:lnTo>
                <a:lnTo>
                  <a:pt x="8928199" y="41475"/>
                </a:lnTo>
                <a:lnTo>
                  <a:pt x="8935255" y="35638"/>
                </a:lnTo>
                <a:lnTo>
                  <a:pt x="8942925" y="30415"/>
                </a:lnTo>
                <a:lnTo>
                  <a:pt x="8950288" y="25499"/>
                </a:lnTo>
                <a:lnTo>
                  <a:pt x="8958571" y="21198"/>
                </a:lnTo>
                <a:lnTo>
                  <a:pt x="8966547" y="16897"/>
                </a:lnTo>
                <a:lnTo>
                  <a:pt x="8974830" y="13518"/>
                </a:lnTo>
                <a:lnTo>
                  <a:pt x="8982807" y="10138"/>
                </a:lnTo>
                <a:lnTo>
                  <a:pt x="8991397" y="7680"/>
                </a:lnTo>
                <a:lnTo>
                  <a:pt x="8999987" y="5223"/>
                </a:lnTo>
                <a:lnTo>
                  <a:pt x="9008577" y="3687"/>
                </a:lnTo>
                <a:lnTo>
                  <a:pt x="9017474" y="2150"/>
                </a:lnTo>
                <a:lnTo>
                  <a:pt x="9025757" y="1229"/>
                </a:lnTo>
                <a:lnTo>
                  <a:pt x="9034654" y="307"/>
                </a:lnTo>
                <a:lnTo>
                  <a:pt x="9043550" y="0"/>
                </a:lnTo>
                <a:lnTo>
                  <a:pt x="9052447" y="307"/>
                </a:lnTo>
                <a:lnTo>
                  <a:pt x="9061037" y="1229"/>
                </a:lnTo>
                <a:lnTo>
                  <a:pt x="9069934" y="2150"/>
                </a:lnTo>
                <a:lnTo>
                  <a:pt x="9078524" y="3687"/>
                </a:lnTo>
                <a:lnTo>
                  <a:pt x="9087421" y="5223"/>
                </a:lnTo>
                <a:lnTo>
                  <a:pt x="9095704" y="7680"/>
                </a:lnTo>
                <a:lnTo>
                  <a:pt x="9104294" y="10138"/>
                </a:lnTo>
                <a:lnTo>
                  <a:pt x="9112577" y="13518"/>
                </a:lnTo>
                <a:lnTo>
                  <a:pt x="9120860" y="16897"/>
                </a:lnTo>
                <a:lnTo>
                  <a:pt x="9128837" y="21198"/>
                </a:lnTo>
                <a:lnTo>
                  <a:pt x="9136813" y="25499"/>
                </a:lnTo>
                <a:lnTo>
                  <a:pt x="9144483" y="30415"/>
                </a:lnTo>
                <a:lnTo>
                  <a:pt x="9151846" y="35638"/>
                </a:lnTo>
                <a:lnTo>
                  <a:pt x="9159208" y="41475"/>
                </a:lnTo>
                <a:lnTo>
                  <a:pt x="9166264" y="47312"/>
                </a:lnTo>
                <a:lnTo>
                  <a:pt x="9173014" y="53764"/>
                </a:lnTo>
                <a:lnTo>
                  <a:pt x="9505569" y="386793"/>
                </a:lnTo>
                <a:lnTo>
                  <a:pt x="9511398" y="392937"/>
                </a:lnTo>
                <a:lnTo>
                  <a:pt x="9517226" y="399696"/>
                </a:lnTo>
                <a:lnTo>
                  <a:pt x="9522749" y="406455"/>
                </a:lnTo>
                <a:lnTo>
                  <a:pt x="9527657" y="413828"/>
                </a:lnTo>
                <a:lnTo>
                  <a:pt x="9532566" y="421509"/>
                </a:lnTo>
                <a:lnTo>
                  <a:pt x="9536861" y="428882"/>
                </a:lnTo>
                <a:lnTo>
                  <a:pt x="9540849" y="436870"/>
                </a:lnTo>
                <a:lnTo>
                  <a:pt x="9544837" y="445165"/>
                </a:lnTo>
                <a:lnTo>
                  <a:pt x="9547905" y="453153"/>
                </a:lnTo>
                <a:lnTo>
                  <a:pt x="9550666" y="461755"/>
                </a:lnTo>
                <a:lnTo>
                  <a:pt x="9553120" y="470357"/>
                </a:lnTo>
                <a:lnTo>
                  <a:pt x="9555268" y="479266"/>
                </a:lnTo>
                <a:lnTo>
                  <a:pt x="9557108" y="488483"/>
                </a:lnTo>
                <a:lnTo>
                  <a:pt x="9558029" y="497700"/>
                </a:lnTo>
                <a:cubicBezTo>
                  <a:pt x="9558336" y="500772"/>
                  <a:pt x="9558642" y="503844"/>
                  <a:pt x="9558949" y="506916"/>
                </a:cubicBezTo>
                <a:cubicBezTo>
                  <a:pt x="9559051" y="510091"/>
                  <a:pt x="9559154" y="513265"/>
                  <a:pt x="9559256" y="516440"/>
                </a:cubicBezTo>
                <a:cubicBezTo>
                  <a:pt x="9559154" y="519615"/>
                  <a:pt x="9559051" y="522789"/>
                  <a:pt x="9558949" y="525964"/>
                </a:cubicBezTo>
                <a:cubicBezTo>
                  <a:pt x="9558642" y="529036"/>
                  <a:pt x="9558336" y="532109"/>
                  <a:pt x="9558029" y="535181"/>
                </a:cubicBezTo>
                <a:lnTo>
                  <a:pt x="9557108" y="544397"/>
                </a:lnTo>
                <a:lnTo>
                  <a:pt x="9555268" y="553307"/>
                </a:lnTo>
                <a:lnTo>
                  <a:pt x="9553120" y="562524"/>
                </a:lnTo>
                <a:lnTo>
                  <a:pt x="9550666" y="570819"/>
                </a:lnTo>
                <a:lnTo>
                  <a:pt x="9547905" y="579421"/>
                </a:lnTo>
                <a:lnTo>
                  <a:pt x="9544837" y="587716"/>
                </a:lnTo>
                <a:lnTo>
                  <a:pt x="9540849" y="596011"/>
                </a:lnTo>
                <a:lnTo>
                  <a:pt x="9536861" y="603691"/>
                </a:lnTo>
                <a:lnTo>
                  <a:pt x="9532566" y="611679"/>
                </a:lnTo>
                <a:lnTo>
                  <a:pt x="9527657" y="619052"/>
                </a:lnTo>
                <a:lnTo>
                  <a:pt x="9522749" y="626426"/>
                </a:lnTo>
                <a:lnTo>
                  <a:pt x="9517226" y="633185"/>
                </a:lnTo>
                <a:lnTo>
                  <a:pt x="9511398" y="639943"/>
                </a:lnTo>
                <a:lnTo>
                  <a:pt x="9505569" y="646088"/>
                </a:lnTo>
                <a:lnTo>
                  <a:pt x="9173014" y="978809"/>
                </a:lnTo>
                <a:lnTo>
                  <a:pt x="9172116" y="979708"/>
                </a:lnTo>
              </a:path>
            </a:pathLst>
          </a:custGeom>
          <a:noFill/>
          <a:ln w="28575">
            <a:solidFill>
              <a:srgbClr val="ED5113"/>
            </a:solidFill>
          </a:ln>
        </p:spPr>
        <p:txBody>
          <a:bodyPr wrap="square" tIns="36000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r>
              <a:rPr lang="zh-CN" altLang="en-US" sz="2800">
                <a:sym typeface="+mn-ea"/>
              </a:rPr>
              <a:t>1.基本音级是根本，低年级阶段为重点</a:t>
            </a:r>
            <a:endParaRPr lang="zh-CN" altLang="en-US" sz="2800" dirty="0">
              <a:sym typeface="+mn-ea"/>
            </a:endParaRPr>
          </a:p>
        </p:txBody>
      </p:sp>
      <p:sp>
        <p:nvSpPr>
          <p:cNvPr id="30" name="任意多边形 29"/>
          <p:cNvSpPr/>
          <p:nvPr>
            <p:custDataLst>
              <p:tags r:id="rId2"/>
            </p:custDataLst>
          </p:nvPr>
        </p:nvSpPr>
        <p:spPr bwMode="auto">
          <a:xfrm>
            <a:off x="2279802" y="3571963"/>
            <a:ext cx="7923268" cy="858613"/>
          </a:xfrm>
          <a:custGeom>
            <a:avLst/>
            <a:gdLst>
              <a:gd name="connsiteX0" fmla="*/ 8653590 w 9040730"/>
              <a:gd name="connsiteY0" fmla="*/ 443714 h 979708"/>
              <a:gd name="connsiteX1" fmla="*/ 0 w 9040730"/>
              <a:gd name="connsiteY1" fmla="*/ 443714 h 979708"/>
              <a:gd name="connsiteX2" fmla="*/ 0 w 9040730"/>
              <a:gd name="connsiteY2" fmla="*/ 332875 h 979708"/>
              <a:gd name="connsiteX3" fmla="*/ 8421127 w 9040730"/>
              <a:gd name="connsiteY3" fmla="*/ 332875 h 979708"/>
              <a:gd name="connsiteX4" fmla="*/ 8395561 w 9040730"/>
              <a:gd name="connsiteY4" fmla="*/ 313673 h 979708"/>
              <a:gd name="connsiteX5" fmla="*/ 8389119 w 9040730"/>
              <a:gd name="connsiteY5" fmla="*/ 306607 h 979708"/>
              <a:gd name="connsiteX6" fmla="*/ 8382676 w 9040730"/>
              <a:gd name="connsiteY6" fmla="*/ 299541 h 979708"/>
              <a:gd name="connsiteX7" fmla="*/ 8377154 w 9040730"/>
              <a:gd name="connsiteY7" fmla="*/ 292475 h 979708"/>
              <a:gd name="connsiteX8" fmla="*/ 8372245 w 9040730"/>
              <a:gd name="connsiteY8" fmla="*/ 284487 h 979708"/>
              <a:gd name="connsiteX9" fmla="*/ 8367337 w 9040730"/>
              <a:gd name="connsiteY9" fmla="*/ 276807 h 979708"/>
              <a:gd name="connsiteX10" fmla="*/ 8362735 w 9040730"/>
              <a:gd name="connsiteY10" fmla="*/ 269126 h 979708"/>
              <a:gd name="connsiteX11" fmla="*/ 8358747 w 9040730"/>
              <a:gd name="connsiteY11" fmla="*/ 260831 h 979708"/>
              <a:gd name="connsiteX12" fmla="*/ 8355372 w 9040730"/>
              <a:gd name="connsiteY12" fmla="*/ 252844 h 979708"/>
              <a:gd name="connsiteX13" fmla="*/ 8351998 w 9040730"/>
              <a:gd name="connsiteY13" fmla="*/ 244241 h 979708"/>
              <a:gd name="connsiteX14" fmla="*/ 8349237 w 9040730"/>
              <a:gd name="connsiteY14" fmla="*/ 235639 h 979708"/>
              <a:gd name="connsiteX15" fmla="*/ 8347089 w 9040730"/>
              <a:gd name="connsiteY15" fmla="*/ 227344 h 979708"/>
              <a:gd name="connsiteX16" fmla="*/ 8344942 w 9040730"/>
              <a:gd name="connsiteY16" fmla="*/ 218742 h 979708"/>
              <a:gd name="connsiteX17" fmla="*/ 8343714 w 9040730"/>
              <a:gd name="connsiteY17" fmla="*/ 209832 h 979708"/>
              <a:gd name="connsiteX18" fmla="*/ 8342487 w 9040730"/>
              <a:gd name="connsiteY18" fmla="*/ 201230 h 979708"/>
              <a:gd name="connsiteX19" fmla="*/ 8342180 w 9040730"/>
              <a:gd name="connsiteY19" fmla="*/ 192321 h 979708"/>
              <a:gd name="connsiteX20" fmla="*/ 8341874 w 9040730"/>
              <a:gd name="connsiteY20" fmla="*/ 183719 h 979708"/>
              <a:gd name="connsiteX21" fmla="*/ 8342180 w 9040730"/>
              <a:gd name="connsiteY21" fmla="*/ 175116 h 979708"/>
              <a:gd name="connsiteX22" fmla="*/ 8342487 w 9040730"/>
              <a:gd name="connsiteY22" fmla="*/ 166207 h 979708"/>
              <a:gd name="connsiteX23" fmla="*/ 8343714 w 9040730"/>
              <a:gd name="connsiteY23" fmla="*/ 157298 h 979708"/>
              <a:gd name="connsiteX24" fmla="*/ 8344942 w 9040730"/>
              <a:gd name="connsiteY24" fmla="*/ 148388 h 979708"/>
              <a:gd name="connsiteX25" fmla="*/ 8347089 w 9040730"/>
              <a:gd name="connsiteY25" fmla="*/ 140093 h 979708"/>
              <a:gd name="connsiteX26" fmla="*/ 8349237 w 9040730"/>
              <a:gd name="connsiteY26" fmla="*/ 131491 h 979708"/>
              <a:gd name="connsiteX27" fmla="*/ 8351998 w 9040730"/>
              <a:gd name="connsiteY27" fmla="*/ 122889 h 979708"/>
              <a:gd name="connsiteX28" fmla="*/ 8355372 w 9040730"/>
              <a:gd name="connsiteY28" fmla="*/ 114594 h 979708"/>
              <a:gd name="connsiteX29" fmla="*/ 8358747 w 9040730"/>
              <a:gd name="connsiteY29" fmla="*/ 106299 h 979708"/>
              <a:gd name="connsiteX30" fmla="*/ 8362735 w 9040730"/>
              <a:gd name="connsiteY30" fmla="*/ 98311 h 979708"/>
              <a:gd name="connsiteX31" fmla="*/ 8367337 w 9040730"/>
              <a:gd name="connsiteY31" fmla="*/ 90630 h 979708"/>
              <a:gd name="connsiteX32" fmla="*/ 8372245 w 9040730"/>
              <a:gd name="connsiteY32" fmla="*/ 82643 h 979708"/>
              <a:gd name="connsiteX33" fmla="*/ 8377154 w 9040730"/>
              <a:gd name="connsiteY33" fmla="*/ 75269 h 979708"/>
              <a:gd name="connsiteX34" fmla="*/ 8382676 w 9040730"/>
              <a:gd name="connsiteY34" fmla="*/ 67896 h 979708"/>
              <a:gd name="connsiteX35" fmla="*/ 8389119 w 9040730"/>
              <a:gd name="connsiteY35" fmla="*/ 60830 h 979708"/>
              <a:gd name="connsiteX36" fmla="*/ 8395561 w 9040730"/>
              <a:gd name="connsiteY36" fmla="*/ 53764 h 979708"/>
              <a:gd name="connsiteX37" fmla="*/ 8402310 w 9040730"/>
              <a:gd name="connsiteY37" fmla="*/ 47312 h 979708"/>
              <a:gd name="connsiteX38" fmla="*/ 8409673 w 9040730"/>
              <a:gd name="connsiteY38" fmla="*/ 41475 h 979708"/>
              <a:gd name="connsiteX39" fmla="*/ 8416729 w 9040730"/>
              <a:gd name="connsiteY39" fmla="*/ 35638 h 979708"/>
              <a:gd name="connsiteX40" fmla="*/ 8424399 w 9040730"/>
              <a:gd name="connsiteY40" fmla="*/ 30415 h 979708"/>
              <a:gd name="connsiteX41" fmla="*/ 8431762 w 9040730"/>
              <a:gd name="connsiteY41" fmla="*/ 25499 h 979708"/>
              <a:gd name="connsiteX42" fmla="*/ 8440045 w 9040730"/>
              <a:gd name="connsiteY42" fmla="*/ 21198 h 979708"/>
              <a:gd name="connsiteX43" fmla="*/ 8448021 w 9040730"/>
              <a:gd name="connsiteY43" fmla="*/ 16897 h 979708"/>
              <a:gd name="connsiteX44" fmla="*/ 8456304 w 9040730"/>
              <a:gd name="connsiteY44" fmla="*/ 13518 h 979708"/>
              <a:gd name="connsiteX45" fmla="*/ 8464281 w 9040730"/>
              <a:gd name="connsiteY45" fmla="*/ 10138 h 979708"/>
              <a:gd name="connsiteX46" fmla="*/ 8472871 w 9040730"/>
              <a:gd name="connsiteY46" fmla="*/ 7680 h 979708"/>
              <a:gd name="connsiteX47" fmla="*/ 8481461 w 9040730"/>
              <a:gd name="connsiteY47" fmla="*/ 5223 h 979708"/>
              <a:gd name="connsiteX48" fmla="*/ 8490051 w 9040730"/>
              <a:gd name="connsiteY48" fmla="*/ 3687 h 979708"/>
              <a:gd name="connsiteX49" fmla="*/ 8498948 w 9040730"/>
              <a:gd name="connsiteY49" fmla="*/ 2150 h 979708"/>
              <a:gd name="connsiteX50" fmla="*/ 8507231 w 9040730"/>
              <a:gd name="connsiteY50" fmla="*/ 1229 h 979708"/>
              <a:gd name="connsiteX51" fmla="*/ 8516128 w 9040730"/>
              <a:gd name="connsiteY51" fmla="*/ 307 h 979708"/>
              <a:gd name="connsiteX52" fmla="*/ 8525024 w 9040730"/>
              <a:gd name="connsiteY52" fmla="*/ 0 h 979708"/>
              <a:gd name="connsiteX53" fmla="*/ 8533921 w 9040730"/>
              <a:gd name="connsiteY53" fmla="*/ 307 h 979708"/>
              <a:gd name="connsiteX54" fmla="*/ 8542511 w 9040730"/>
              <a:gd name="connsiteY54" fmla="*/ 1229 h 979708"/>
              <a:gd name="connsiteX55" fmla="*/ 8551408 w 9040730"/>
              <a:gd name="connsiteY55" fmla="*/ 2150 h 979708"/>
              <a:gd name="connsiteX56" fmla="*/ 8559998 w 9040730"/>
              <a:gd name="connsiteY56" fmla="*/ 3687 h 979708"/>
              <a:gd name="connsiteX57" fmla="*/ 8568895 w 9040730"/>
              <a:gd name="connsiteY57" fmla="*/ 5223 h 979708"/>
              <a:gd name="connsiteX58" fmla="*/ 8577178 w 9040730"/>
              <a:gd name="connsiteY58" fmla="*/ 7680 h 979708"/>
              <a:gd name="connsiteX59" fmla="*/ 8585768 w 9040730"/>
              <a:gd name="connsiteY59" fmla="*/ 10138 h 979708"/>
              <a:gd name="connsiteX60" fmla="*/ 8594051 w 9040730"/>
              <a:gd name="connsiteY60" fmla="*/ 13518 h 979708"/>
              <a:gd name="connsiteX61" fmla="*/ 8602334 w 9040730"/>
              <a:gd name="connsiteY61" fmla="*/ 16897 h 979708"/>
              <a:gd name="connsiteX62" fmla="*/ 8610311 w 9040730"/>
              <a:gd name="connsiteY62" fmla="*/ 21198 h 979708"/>
              <a:gd name="connsiteX63" fmla="*/ 8618287 w 9040730"/>
              <a:gd name="connsiteY63" fmla="*/ 25499 h 979708"/>
              <a:gd name="connsiteX64" fmla="*/ 8625957 w 9040730"/>
              <a:gd name="connsiteY64" fmla="*/ 30415 h 979708"/>
              <a:gd name="connsiteX65" fmla="*/ 8633320 w 9040730"/>
              <a:gd name="connsiteY65" fmla="*/ 35638 h 979708"/>
              <a:gd name="connsiteX66" fmla="*/ 8640682 w 9040730"/>
              <a:gd name="connsiteY66" fmla="*/ 41475 h 979708"/>
              <a:gd name="connsiteX67" fmla="*/ 8647738 w 9040730"/>
              <a:gd name="connsiteY67" fmla="*/ 47312 h 979708"/>
              <a:gd name="connsiteX68" fmla="*/ 8654488 w 9040730"/>
              <a:gd name="connsiteY68" fmla="*/ 53764 h 979708"/>
              <a:gd name="connsiteX69" fmla="*/ 8987043 w 9040730"/>
              <a:gd name="connsiteY69" fmla="*/ 386793 h 979708"/>
              <a:gd name="connsiteX70" fmla="*/ 8992872 w 9040730"/>
              <a:gd name="connsiteY70" fmla="*/ 392937 h 979708"/>
              <a:gd name="connsiteX71" fmla="*/ 8998700 w 9040730"/>
              <a:gd name="connsiteY71" fmla="*/ 399696 h 979708"/>
              <a:gd name="connsiteX72" fmla="*/ 9004223 w 9040730"/>
              <a:gd name="connsiteY72" fmla="*/ 406455 h 979708"/>
              <a:gd name="connsiteX73" fmla="*/ 9009131 w 9040730"/>
              <a:gd name="connsiteY73" fmla="*/ 413828 h 979708"/>
              <a:gd name="connsiteX74" fmla="*/ 9014040 w 9040730"/>
              <a:gd name="connsiteY74" fmla="*/ 421509 h 979708"/>
              <a:gd name="connsiteX75" fmla="*/ 9018335 w 9040730"/>
              <a:gd name="connsiteY75" fmla="*/ 428882 h 979708"/>
              <a:gd name="connsiteX76" fmla="*/ 9022323 w 9040730"/>
              <a:gd name="connsiteY76" fmla="*/ 436870 h 979708"/>
              <a:gd name="connsiteX77" fmla="*/ 9026311 w 9040730"/>
              <a:gd name="connsiteY77" fmla="*/ 445165 h 979708"/>
              <a:gd name="connsiteX78" fmla="*/ 9029379 w 9040730"/>
              <a:gd name="connsiteY78" fmla="*/ 453153 h 979708"/>
              <a:gd name="connsiteX79" fmla="*/ 9032140 w 9040730"/>
              <a:gd name="connsiteY79" fmla="*/ 461755 h 979708"/>
              <a:gd name="connsiteX80" fmla="*/ 9034594 w 9040730"/>
              <a:gd name="connsiteY80" fmla="*/ 470357 h 979708"/>
              <a:gd name="connsiteX81" fmla="*/ 9036742 w 9040730"/>
              <a:gd name="connsiteY81" fmla="*/ 479266 h 979708"/>
              <a:gd name="connsiteX82" fmla="*/ 9038582 w 9040730"/>
              <a:gd name="connsiteY82" fmla="*/ 488483 h 979708"/>
              <a:gd name="connsiteX83" fmla="*/ 9039503 w 9040730"/>
              <a:gd name="connsiteY83" fmla="*/ 497700 h 979708"/>
              <a:gd name="connsiteX84" fmla="*/ 9040423 w 9040730"/>
              <a:gd name="connsiteY84" fmla="*/ 506916 h 979708"/>
              <a:gd name="connsiteX85" fmla="*/ 9040730 w 9040730"/>
              <a:gd name="connsiteY85" fmla="*/ 516440 h 979708"/>
              <a:gd name="connsiteX86" fmla="*/ 9040423 w 9040730"/>
              <a:gd name="connsiteY86" fmla="*/ 525964 h 979708"/>
              <a:gd name="connsiteX87" fmla="*/ 9039503 w 9040730"/>
              <a:gd name="connsiteY87" fmla="*/ 535181 h 979708"/>
              <a:gd name="connsiteX88" fmla="*/ 9038582 w 9040730"/>
              <a:gd name="connsiteY88" fmla="*/ 544397 h 979708"/>
              <a:gd name="connsiteX89" fmla="*/ 9036742 w 9040730"/>
              <a:gd name="connsiteY89" fmla="*/ 553307 h 979708"/>
              <a:gd name="connsiteX90" fmla="*/ 9034594 w 9040730"/>
              <a:gd name="connsiteY90" fmla="*/ 562524 h 979708"/>
              <a:gd name="connsiteX91" fmla="*/ 9032140 w 9040730"/>
              <a:gd name="connsiteY91" fmla="*/ 570819 h 979708"/>
              <a:gd name="connsiteX92" fmla="*/ 9029379 w 9040730"/>
              <a:gd name="connsiteY92" fmla="*/ 579421 h 979708"/>
              <a:gd name="connsiteX93" fmla="*/ 9026311 w 9040730"/>
              <a:gd name="connsiteY93" fmla="*/ 587716 h 979708"/>
              <a:gd name="connsiteX94" fmla="*/ 9022323 w 9040730"/>
              <a:gd name="connsiteY94" fmla="*/ 596011 h 979708"/>
              <a:gd name="connsiteX95" fmla="*/ 9018335 w 9040730"/>
              <a:gd name="connsiteY95" fmla="*/ 603691 h 979708"/>
              <a:gd name="connsiteX96" fmla="*/ 9014040 w 9040730"/>
              <a:gd name="connsiteY96" fmla="*/ 611679 h 979708"/>
              <a:gd name="connsiteX97" fmla="*/ 9009131 w 9040730"/>
              <a:gd name="connsiteY97" fmla="*/ 619052 h 979708"/>
              <a:gd name="connsiteX98" fmla="*/ 9004223 w 9040730"/>
              <a:gd name="connsiteY98" fmla="*/ 626426 h 979708"/>
              <a:gd name="connsiteX99" fmla="*/ 8998700 w 9040730"/>
              <a:gd name="connsiteY99" fmla="*/ 633185 h 979708"/>
              <a:gd name="connsiteX100" fmla="*/ 8992872 w 9040730"/>
              <a:gd name="connsiteY100" fmla="*/ 639943 h 979708"/>
              <a:gd name="connsiteX101" fmla="*/ 8987043 w 9040730"/>
              <a:gd name="connsiteY101" fmla="*/ 646088 h 979708"/>
              <a:gd name="connsiteX102" fmla="*/ 8654488 w 9040730"/>
              <a:gd name="connsiteY102" fmla="*/ 978809 h 979708"/>
              <a:gd name="connsiteX103" fmla="*/ 8653590 w 9040730"/>
              <a:gd name="connsiteY103" fmla="*/ 979708 h 979708"/>
              <a:gd name="connsiteX104" fmla="*/ 8745030 w 9040730"/>
              <a:gd name="connsiteY104" fmla="*/ 535154 h 979708"/>
              <a:gd name="connsiteX0-1" fmla="*/ 8653590 w 9040730"/>
              <a:gd name="connsiteY0-2" fmla="*/ 443714 h 979708"/>
              <a:gd name="connsiteX1-3" fmla="*/ 0 w 9040730"/>
              <a:gd name="connsiteY1-4" fmla="*/ 443714 h 979708"/>
              <a:gd name="connsiteX2-5" fmla="*/ 0 w 9040730"/>
              <a:gd name="connsiteY2-6" fmla="*/ 332875 h 979708"/>
              <a:gd name="connsiteX3-7" fmla="*/ 8421127 w 9040730"/>
              <a:gd name="connsiteY3-8" fmla="*/ 332875 h 979708"/>
              <a:gd name="connsiteX4-9" fmla="*/ 8395561 w 9040730"/>
              <a:gd name="connsiteY4-10" fmla="*/ 313673 h 979708"/>
              <a:gd name="connsiteX5-11" fmla="*/ 8389119 w 9040730"/>
              <a:gd name="connsiteY5-12" fmla="*/ 306607 h 979708"/>
              <a:gd name="connsiteX6-13" fmla="*/ 8382676 w 9040730"/>
              <a:gd name="connsiteY6-14" fmla="*/ 299541 h 979708"/>
              <a:gd name="connsiteX7-15" fmla="*/ 8377154 w 9040730"/>
              <a:gd name="connsiteY7-16" fmla="*/ 292475 h 979708"/>
              <a:gd name="connsiteX8-17" fmla="*/ 8372245 w 9040730"/>
              <a:gd name="connsiteY8-18" fmla="*/ 284487 h 979708"/>
              <a:gd name="connsiteX9-19" fmla="*/ 8367337 w 9040730"/>
              <a:gd name="connsiteY9-20" fmla="*/ 276807 h 979708"/>
              <a:gd name="connsiteX10-21" fmla="*/ 8362735 w 9040730"/>
              <a:gd name="connsiteY10-22" fmla="*/ 269126 h 979708"/>
              <a:gd name="connsiteX11-23" fmla="*/ 8358747 w 9040730"/>
              <a:gd name="connsiteY11-24" fmla="*/ 260831 h 979708"/>
              <a:gd name="connsiteX12-25" fmla="*/ 8355372 w 9040730"/>
              <a:gd name="connsiteY12-26" fmla="*/ 252844 h 979708"/>
              <a:gd name="connsiteX13-27" fmla="*/ 8351998 w 9040730"/>
              <a:gd name="connsiteY13-28" fmla="*/ 244241 h 979708"/>
              <a:gd name="connsiteX14-29" fmla="*/ 8349237 w 9040730"/>
              <a:gd name="connsiteY14-30" fmla="*/ 235639 h 979708"/>
              <a:gd name="connsiteX15-31" fmla="*/ 8347089 w 9040730"/>
              <a:gd name="connsiteY15-32" fmla="*/ 227344 h 979708"/>
              <a:gd name="connsiteX16-33" fmla="*/ 8344942 w 9040730"/>
              <a:gd name="connsiteY16-34" fmla="*/ 218742 h 979708"/>
              <a:gd name="connsiteX17-35" fmla="*/ 8343714 w 9040730"/>
              <a:gd name="connsiteY17-36" fmla="*/ 209832 h 979708"/>
              <a:gd name="connsiteX18-37" fmla="*/ 8342487 w 9040730"/>
              <a:gd name="connsiteY18-38" fmla="*/ 201230 h 979708"/>
              <a:gd name="connsiteX19-39" fmla="*/ 8342180 w 9040730"/>
              <a:gd name="connsiteY19-40" fmla="*/ 192321 h 979708"/>
              <a:gd name="connsiteX20-41" fmla="*/ 8341874 w 9040730"/>
              <a:gd name="connsiteY20-42" fmla="*/ 183719 h 979708"/>
              <a:gd name="connsiteX21-43" fmla="*/ 8342180 w 9040730"/>
              <a:gd name="connsiteY21-44" fmla="*/ 175116 h 979708"/>
              <a:gd name="connsiteX22-45" fmla="*/ 8342487 w 9040730"/>
              <a:gd name="connsiteY22-46" fmla="*/ 166207 h 979708"/>
              <a:gd name="connsiteX23-47" fmla="*/ 8343714 w 9040730"/>
              <a:gd name="connsiteY23-48" fmla="*/ 157298 h 979708"/>
              <a:gd name="connsiteX24-49" fmla="*/ 8344942 w 9040730"/>
              <a:gd name="connsiteY24-50" fmla="*/ 148388 h 979708"/>
              <a:gd name="connsiteX25-51" fmla="*/ 8347089 w 9040730"/>
              <a:gd name="connsiteY25-52" fmla="*/ 140093 h 979708"/>
              <a:gd name="connsiteX26-53" fmla="*/ 8349237 w 9040730"/>
              <a:gd name="connsiteY26-54" fmla="*/ 131491 h 979708"/>
              <a:gd name="connsiteX27-55" fmla="*/ 8351998 w 9040730"/>
              <a:gd name="connsiteY27-56" fmla="*/ 122889 h 979708"/>
              <a:gd name="connsiteX28-57" fmla="*/ 8355372 w 9040730"/>
              <a:gd name="connsiteY28-58" fmla="*/ 114594 h 979708"/>
              <a:gd name="connsiteX29-59" fmla="*/ 8358747 w 9040730"/>
              <a:gd name="connsiteY29-60" fmla="*/ 106299 h 979708"/>
              <a:gd name="connsiteX30-61" fmla="*/ 8362735 w 9040730"/>
              <a:gd name="connsiteY30-62" fmla="*/ 98311 h 979708"/>
              <a:gd name="connsiteX31-63" fmla="*/ 8367337 w 9040730"/>
              <a:gd name="connsiteY31-64" fmla="*/ 90630 h 979708"/>
              <a:gd name="connsiteX32-65" fmla="*/ 8372245 w 9040730"/>
              <a:gd name="connsiteY32-66" fmla="*/ 82643 h 979708"/>
              <a:gd name="connsiteX33-67" fmla="*/ 8377154 w 9040730"/>
              <a:gd name="connsiteY33-68" fmla="*/ 75269 h 979708"/>
              <a:gd name="connsiteX34-69" fmla="*/ 8382676 w 9040730"/>
              <a:gd name="connsiteY34-70" fmla="*/ 67896 h 979708"/>
              <a:gd name="connsiteX35-71" fmla="*/ 8389119 w 9040730"/>
              <a:gd name="connsiteY35-72" fmla="*/ 60830 h 979708"/>
              <a:gd name="connsiteX36-73" fmla="*/ 8395561 w 9040730"/>
              <a:gd name="connsiteY36-74" fmla="*/ 53764 h 979708"/>
              <a:gd name="connsiteX37-75" fmla="*/ 8402310 w 9040730"/>
              <a:gd name="connsiteY37-76" fmla="*/ 47312 h 979708"/>
              <a:gd name="connsiteX38-77" fmla="*/ 8409673 w 9040730"/>
              <a:gd name="connsiteY38-78" fmla="*/ 41475 h 979708"/>
              <a:gd name="connsiteX39-79" fmla="*/ 8416729 w 9040730"/>
              <a:gd name="connsiteY39-80" fmla="*/ 35638 h 979708"/>
              <a:gd name="connsiteX40-81" fmla="*/ 8424399 w 9040730"/>
              <a:gd name="connsiteY40-82" fmla="*/ 30415 h 979708"/>
              <a:gd name="connsiteX41-83" fmla="*/ 8431762 w 9040730"/>
              <a:gd name="connsiteY41-84" fmla="*/ 25499 h 979708"/>
              <a:gd name="connsiteX42-85" fmla="*/ 8440045 w 9040730"/>
              <a:gd name="connsiteY42-86" fmla="*/ 21198 h 979708"/>
              <a:gd name="connsiteX43-87" fmla="*/ 8448021 w 9040730"/>
              <a:gd name="connsiteY43-88" fmla="*/ 16897 h 979708"/>
              <a:gd name="connsiteX44-89" fmla="*/ 8456304 w 9040730"/>
              <a:gd name="connsiteY44-90" fmla="*/ 13518 h 979708"/>
              <a:gd name="connsiteX45-91" fmla="*/ 8464281 w 9040730"/>
              <a:gd name="connsiteY45-92" fmla="*/ 10138 h 979708"/>
              <a:gd name="connsiteX46-93" fmla="*/ 8472871 w 9040730"/>
              <a:gd name="connsiteY46-94" fmla="*/ 7680 h 979708"/>
              <a:gd name="connsiteX47-95" fmla="*/ 8481461 w 9040730"/>
              <a:gd name="connsiteY47-96" fmla="*/ 5223 h 979708"/>
              <a:gd name="connsiteX48-97" fmla="*/ 8490051 w 9040730"/>
              <a:gd name="connsiteY48-98" fmla="*/ 3687 h 979708"/>
              <a:gd name="connsiteX49-99" fmla="*/ 8498948 w 9040730"/>
              <a:gd name="connsiteY49-100" fmla="*/ 2150 h 979708"/>
              <a:gd name="connsiteX50-101" fmla="*/ 8507231 w 9040730"/>
              <a:gd name="connsiteY50-102" fmla="*/ 1229 h 979708"/>
              <a:gd name="connsiteX51-103" fmla="*/ 8516128 w 9040730"/>
              <a:gd name="connsiteY51-104" fmla="*/ 307 h 979708"/>
              <a:gd name="connsiteX52-105" fmla="*/ 8525024 w 9040730"/>
              <a:gd name="connsiteY52-106" fmla="*/ 0 h 979708"/>
              <a:gd name="connsiteX53-107" fmla="*/ 8533921 w 9040730"/>
              <a:gd name="connsiteY53-108" fmla="*/ 307 h 979708"/>
              <a:gd name="connsiteX54-109" fmla="*/ 8542511 w 9040730"/>
              <a:gd name="connsiteY54-110" fmla="*/ 1229 h 979708"/>
              <a:gd name="connsiteX55-111" fmla="*/ 8551408 w 9040730"/>
              <a:gd name="connsiteY55-112" fmla="*/ 2150 h 979708"/>
              <a:gd name="connsiteX56-113" fmla="*/ 8559998 w 9040730"/>
              <a:gd name="connsiteY56-114" fmla="*/ 3687 h 979708"/>
              <a:gd name="connsiteX57-115" fmla="*/ 8568895 w 9040730"/>
              <a:gd name="connsiteY57-116" fmla="*/ 5223 h 979708"/>
              <a:gd name="connsiteX58-117" fmla="*/ 8577178 w 9040730"/>
              <a:gd name="connsiteY58-118" fmla="*/ 7680 h 979708"/>
              <a:gd name="connsiteX59-119" fmla="*/ 8585768 w 9040730"/>
              <a:gd name="connsiteY59-120" fmla="*/ 10138 h 979708"/>
              <a:gd name="connsiteX60-121" fmla="*/ 8594051 w 9040730"/>
              <a:gd name="connsiteY60-122" fmla="*/ 13518 h 979708"/>
              <a:gd name="connsiteX61-123" fmla="*/ 8602334 w 9040730"/>
              <a:gd name="connsiteY61-124" fmla="*/ 16897 h 979708"/>
              <a:gd name="connsiteX62-125" fmla="*/ 8610311 w 9040730"/>
              <a:gd name="connsiteY62-126" fmla="*/ 21198 h 979708"/>
              <a:gd name="connsiteX63-127" fmla="*/ 8618287 w 9040730"/>
              <a:gd name="connsiteY63-128" fmla="*/ 25499 h 979708"/>
              <a:gd name="connsiteX64-129" fmla="*/ 8625957 w 9040730"/>
              <a:gd name="connsiteY64-130" fmla="*/ 30415 h 979708"/>
              <a:gd name="connsiteX65-131" fmla="*/ 8633320 w 9040730"/>
              <a:gd name="connsiteY65-132" fmla="*/ 35638 h 979708"/>
              <a:gd name="connsiteX66-133" fmla="*/ 8640682 w 9040730"/>
              <a:gd name="connsiteY66-134" fmla="*/ 41475 h 979708"/>
              <a:gd name="connsiteX67-135" fmla="*/ 8647738 w 9040730"/>
              <a:gd name="connsiteY67-136" fmla="*/ 47312 h 979708"/>
              <a:gd name="connsiteX68-137" fmla="*/ 8654488 w 9040730"/>
              <a:gd name="connsiteY68-138" fmla="*/ 53764 h 979708"/>
              <a:gd name="connsiteX69-139" fmla="*/ 8987043 w 9040730"/>
              <a:gd name="connsiteY69-140" fmla="*/ 386793 h 979708"/>
              <a:gd name="connsiteX70-141" fmla="*/ 8992872 w 9040730"/>
              <a:gd name="connsiteY70-142" fmla="*/ 392937 h 979708"/>
              <a:gd name="connsiteX71-143" fmla="*/ 8998700 w 9040730"/>
              <a:gd name="connsiteY71-144" fmla="*/ 399696 h 979708"/>
              <a:gd name="connsiteX72-145" fmla="*/ 9004223 w 9040730"/>
              <a:gd name="connsiteY72-146" fmla="*/ 406455 h 979708"/>
              <a:gd name="connsiteX73-147" fmla="*/ 9009131 w 9040730"/>
              <a:gd name="connsiteY73-148" fmla="*/ 413828 h 979708"/>
              <a:gd name="connsiteX74-149" fmla="*/ 9014040 w 9040730"/>
              <a:gd name="connsiteY74-150" fmla="*/ 421509 h 979708"/>
              <a:gd name="connsiteX75-151" fmla="*/ 9018335 w 9040730"/>
              <a:gd name="connsiteY75-152" fmla="*/ 428882 h 979708"/>
              <a:gd name="connsiteX76-153" fmla="*/ 9022323 w 9040730"/>
              <a:gd name="connsiteY76-154" fmla="*/ 436870 h 979708"/>
              <a:gd name="connsiteX77-155" fmla="*/ 9026311 w 9040730"/>
              <a:gd name="connsiteY77-156" fmla="*/ 445165 h 979708"/>
              <a:gd name="connsiteX78-157" fmla="*/ 9029379 w 9040730"/>
              <a:gd name="connsiteY78-158" fmla="*/ 453153 h 979708"/>
              <a:gd name="connsiteX79-159" fmla="*/ 9032140 w 9040730"/>
              <a:gd name="connsiteY79-160" fmla="*/ 461755 h 979708"/>
              <a:gd name="connsiteX80-161" fmla="*/ 9034594 w 9040730"/>
              <a:gd name="connsiteY80-162" fmla="*/ 470357 h 979708"/>
              <a:gd name="connsiteX81-163" fmla="*/ 9036742 w 9040730"/>
              <a:gd name="connsiteY81-164" fmla="*/ 479266 h 979708"/>
              <a:gd name="connsiteX82-165" fmla="*/ 9038582 w 9040730"/>
              <a:gd name="connsiteY82-166" fmla="*/ 488483 h 979708"/>
              <a:gd name="connsiteX83-167" fmla="*/ 9039503 w 9040730"/>
              <a:gd name="connsiteY83-168" fmla="*/ 497700 h 979708"/>
              <a:gd name="connsiteX84-169" fmla="*/ 9040423 w 9040730"/>
              <a:gd name="connsiteY84-170" fmla="*/ 506916 h 979708"/>
              <a:gd name="connsiteX85-171" fmla="*/ 9040730 w 9040730"/>
              <a:gd name="connsiteY85-172" fmla="*/ 516440 h 979708"/>
              <a:gd name="connsiteX86-173" fmla="*/ 9040423 w 9040730"/>
              <a:gd name="connsiteY86-174" fmla="*/ 525964 h 979708"/>
              <a:gd name="connsiteX87-175" fmla="*/ 9039503 w 9040730"/>
              <a:gd name="connsiteY87-176" fmla="*/ 535181 h 979708"/>
              <a:gd name="connsiteX88-177" fmla="*/ 9038582 w 9040730"/>
              <a:gd name="connsiteY88-178" fmla="*/ 544397 h 979708"/>
              <a:gd name="connsiteX89-179" fmla="*/ 9036742 w 9040730"/>
              <a:gd name="connsiteY89-180" fmla="*/ 553307 h 979708"/>
              <a:gd name="connsiteX90-181" fmla="*/ 9034594 w 9040730"/>
              <a:gd name="connsiteY90-182" fmla="*/ 562524 h 979708"/>
              <a:gd name="connsiteX91-183" fmla="*/ 9032140 w 9040730"/>
              <a:gd name="connsiteY91-184" fmla="*/ 570819 h 979708"/>
              <a:gd name="connsiteX92-185" fmla="*/ 9029379 w 9040730"/>
              <a:gd name="connsiteY92-186" fmla="*/ 579421 h 979708"/>
              <a:gd name="connsiteX93-187" fmla="*/ 9026311 w 9040730"/>
              <a:gd name="connsiteY93-188" fmla="*/ 587716 h 979708"/>
              <a:gd name="connsiteX94-189" fmla="*/ 9022323 w 9040730"/>
              <a:gd name="connsiteY94-190" fmla="*/ 596011 h 979708"/>
              <a:gd name="connsiteX95-191" fmla="*/ 9018335 w 9040730"/>
              <a:gd name="connsiteY95-192" fmla="*/ 603691 h 979708"/>
              <a:gd name="connsiteX96-193" fmla="*/ 9014040 w 9040730"/>
              <a:gd name="connsiteY96-194" fmla="*/ 611679 h 979708"/>
              <a:gd name="connsiteX97-195" fmla="*/ 9009131 w 9040730"/>
              <a:gd name="connsiteY97-196" fmla="*/ 619052 h 979708"/>
              <a:gd name="connsiteX98-197" fmla="*/ 9004223 w 9040730"/>
              <a:gd name="connsiteY98-198" fmla="*/ 626426 h 979708"/>
              <a:gd name="connsiteX99-199" fmla="*/ 8998700 w 9040730"/>
              <a:gd name="connsiteY99-200" fmla="*/ 633185 h 979708"/>
              <a:gd name="connsiteX100-201" fmla="*/ 8992872 w 9040730"/>
              <a:gd name="connsiteY100-202" fmla="*/ 639943 h 979708"/>
              <a:gd name="connsiteX101-203" fmla="*/ 8987043 w 9040730"/>
              <a:gd name="connsiteY101-204" fmla="*/ 646088 h 979708"/>
              <a:gd name="connsiteX102-205" fmla="*/ 8654488 w 9040730"/>
              <a:gd name="connsiteY102-206" fmla="*/ 978809 h 979708"/>
              <a:gd name="connsiteX103-207" fmla="*/ 8653590 w 9040730"/>
              <a:gd name="connsiteY103-208" fmla="*/ 979708 h 979708"/>
              <a:gd name="connsiteX0-209" fmla="*/ 0 w 9040730"/>
              <a:gd name="connsiteY0-210" fmla="*/ 443714 h 979708"/>
              <a:gd name="connsiteX1-211" fmla="*/ 0 w 9040730"/>
              <a:gd name="connsiteY1-212" fmla="*/ 332875 h 979708"/>
              <a:gd name="connsiteX2-213" fmla="*/ 8421127 w 9040730"/>
              <a:gd name="connsiteY2-214" fmla="*/ 332875 h 979708"/>
              <a:gd name="connsiteX3-215" fmla="*/ 8395561 w 9040730"/>
              <a:gd name="connsiteY3-216" fmla="*/ 313673 h 979708"/>
              <a:gd name="connsiteX4-217" fmla="*/ 8389119 w 9040730"/>
              <a:gd name="connsiteY4-218" fmla="*/ 306607 h 979708"/>
              <a:gd name="connsiteX5-219" fmla="*/ 8382676 w 9040730"/>
              <a:gd name="connsiteY5-220" fmla="*/ 299541 h 979708"/>
              <a:gd name="connsiteX6-221" fmla="*/ 8377154 w 9040730"/>
              <a:gd name="connsiteY6-222" fmla="*/ 292475 h 979708"/>
              <a:gd name="connsiteX7-223" fmla="*/ 8372245 w 9040730"/>
              <a:gd name="connsiteY7-224" fmla="*/ 284487 h 979708"/>
              <a:gd name="connsiteX8-225" fmla="*/ 8367337 w 9040730"/>
              <a:gd name="connsiteY8-226" fmla="*/ 276807 h 979708"/>
              <a:gd name="connsiteX9-227" fmla="*/ 8362735 w 9040730"/>
              <a:gd name="connsiteY9-228" fmla="*/ 269126 h 979708"/>
              <a:gd name="connsiteX10-229" fmla="*/ 8358747 w 9040730"/>
              <a:gd name="connsiteY10-230" fmla="*/ 260831 h 979708"/>
              <a:gd name="connsiteX11-231" fmla="*/ 8355372 w 9040730"/>
              <a:gd name="connsiteY11-232" fmla="*/ 252844 h 979708"/>
              <a:gd name="connsiteX12-233" fmla="*/ 8351998 w 9040730"/>
              <a:gd name="connsiteY12-234" fmla="*/ 244241 h 979708"/>
              <a:gd name="connsiteX13-235" fmla="*/ 8349237 w 9040730"/>
              <a:gd name="connsiteY13-236" fmla="*/ 235639 h 979708"/>
              <a:gd name="connsiteX14-237" fmla="*/ 8347089 w 9040730"/>
              <a:gd name="connsiteY14-238" fmla="*/ 227344 h 979708"/>
              <a:gd name="connsiteX15-239" fmla="*/ 8344942 w 9040730"/>
              <a:gd name="connsiteY15-240" fmla="*/ 218742 h 979708"/>
              <a:gd name="connsiteX16-241" fmla="*/ 8343714 w 9040730"/>
              <a:gd name="connsiteY16-242" fmla="*/ 209832 h 979708"/>
              <a:gd name="connsiteX17-243" fmla="*/ 8342487 w 9040730"/>
              <a:gd name="connsiteY17-244" fmla="*/ 201230 h 979708"/>
              <a:gd name="connsiteX18-245" fmla="*/ 8342180 w 9040730"/>
              <a:gd name="connsiteY18-246" fmla="*/ 192321 h 979708"/>
              <a:gd name="connsiteX19-247" fmla="*/ 8341874 w 9040730"/>
              <a:gd name="connsiteY19-248" fmla="*/ 183719 h 979708"/>
              <a:gd name="connsiteX20-249" fmla="*/ 8342180 w 9040730"/>
              <a:gd name="connsiteY20-250" fmla="*/ 175116 h 979708"/>
              <a:gd name="connsiteX21-251" fmla="*/ 8342487 w 9040730"/>
              <a:gd name="connsiteY21-252" fmla="*/ 166207 h 979708"/>
              <a:gd name="connsiteX22-253" fmla="*/ 8343714 w 9040730"/>
              <a:gd name="connsiteY22-254" fmla="*/ 157298 h 979708"/>
              <a:gd name="connsiteX23-255" fmla="*/ 8344942 w 9040730"/>
              <a:gd name="connsiteY23-256" fmla="*/ 148388 h 979708"/>
              <a:gd name="connsiteX24-257" fmla="*/ 8347089 w 9040730"/>
              <a:gd name="connsiteY24-258" fmla="*/ 140093 h 979708"/>
              <a:gd name="connsiteX25-259" fmla="*/ 8349237 w 9040730"/>
              <a:gd name="connsiteY25-260" fmla="*/ 131491 h 979708"/>
              <a:gd name="connsiteX26-261" fmla="*/ 8351998 w 9040730"/>
              <a:gd name="connsiteY26-262" fmla="*/ 122889 h 979708"/>
              <a:gd name="connsiteX27-263" fmla="*/ 8355372 w 9040730"/>
              <a:gd name="connsiteY27-264" fmla="*/ 114594 h 979708"/>
              <a:gd name="connsiteX28-265" fmla="*/ 8358747 w 9040730"/>
              <a:gd name="connsiteY28-266" fmla="*/ 106299 h 979708"/>
              <a:gd name="connsiteX29-267" fmla="*/ 8362735 w 9040730"/>
              <a:gd name="connsiteY29-268" fmla="*/ 98311 h 979708"/>
              <a:gd name="connsiteX30-269" fmla="*/ 8367337 w 9040730"/>
              <a:gd name="connsiteY30-270" fmla="*/ 90630 h 979708"/>
              <a:gd name="connsiteX31-271" fmla="*/ 8372245 w 9040730"/>
              <a:gd name="connsiteY31-272" fmla="*/ 82643 h 979708"/>
              <a:gd name="connsiteX32-273" fmla="*/ 8377154 w 9040730"/>
              <a:gd name="connsiteY32-274" fmla="*/ 75269 h 979708"/>
              <a:gd name="connsiteX33-275" fmla="*/ 8382676 w 9040730"/>
              <a:gd name="connsiteY33-276" fmla="*/ 67896 h 979708"/>
              <a:gd name="connsiteX34-277" fmla="*/ 8389119 w 9040730"/>
              <a:gd name="connsiteY34-278" fmla="*/ 60830 h 979708"/>
              <a:gd name="connsiteX35-279" fmla="*/ 8395561 w 9040730"/>
              <a:gd name="connsiteY35-280" fmla="*/ 53764 h 979708"/>
              <a:gd name="connsiteX36-281" fmla="*/ 8402310 w 9040730"/>
              <a:gd name="connsiteY36-282" fmla="*/ 47312 h 979708"/>
              <a:gd name="connsiteX37-283" fmla="*/ 8409673 w 9040730"/>
              <a:gd name="connsiteY37-284" fmla="*/ 41475 h 979708"/>
              <a:gd name="connsiteX38-285" fmla="*/ 8416729 w 9040730"/>
              <a:gd name="connsiteY38-286" fmla="*/ 35638 h 979708"/>
              <a:gd name="connsiteX39-287" fmla="*/ 8424399 w 9040730"/>
              <a:gd name="connsiteY39-288" fmla="*/ 30415 h 979708"/>
              <a:gd name="connsiteX40-289" fmla="*/ 8431762 w 9040730"/>
              <a:gd name="connsiteY40-290" fmla="*/ 25499 h 979708"/>
              <a:gd name="connsiteX41-291" fmla="*/ 8440045 w 9040730"/>
              <a:gd name="connsiteY41-292" fmla="*/ 21198 h 979708"/>
              <a:gd name="connsiteX42-293" fmla="*/ 8448021 w 9040730"/>
              <a:gd name="connsiteY42-294" fmla="*/ 16897 h 979708"/>
              <a:gd name="connsiteX43-295" fmla="*/ 8456304 w 9040730"/>
              <a:gd name="connsiteY43-296" fmla="*/ 13518 h 979708"/>
              <a:gd name="connsiteX44-297" fmla="*/ 8464281 w 9040730"/>
              <a:gd name="connsiteY44-298" fmla="*/ 10138 h 979708"/>
              <a:gd name="connsiteX45-299" fmla="*/ 8472871 w 9040730"/>
              <a:gd name="connsiteY45-300" fmla="*/ 7680 h 979708"/>
              <a:gd name="connsiteX46-301" fmla="*/ 8481461 w 9040730"/>
              <a:gd name="connsiteY46-302" fmla="*/ 5223 h 979708"/>
              <a:gd name="connsiteX47-303" fmla="*/ 8490051 w 9040730"/>
              <a:gd name="connsiteY47-304" fmla="*/ 3687 h 979708"/>
              <a:gd name="connsiteX48-305" fmla="*/ 8498948 w 9040730"/>
              <a:gd name="connsiteY48-306" fmla="*/ 2150 h 979708"/>
              <a:gd name="connsiteX49-307" fmla="*/ 8507231 w 9040730"/>
              <a:gd name="connsiteY49-308" fmla="*/ 1229 h 979708"/>
              <a:gd name="connsiteX50-309" fmla="*/ 8516128 w 9040730"/>
              <a:gd name="connsiteY50-310" fmla="*/ 307 h 979708"/>
              <a:gd name="connsiteX51-311" fmla="*/ 8525024 w 9040730"/>
              <a:gd name="connsiteY51-312" fmla="*/ 0 h 979708"/>
              <a:gd name="connsiteX52-313" fmla="*/ 8533921 w 9040730"/>
              <a:gd name="connsiteY52-314" fmla="*/ 307 h 979708"/>
              <a:gd name="connsiteX53-315" fmla="*/ 8542511 w 9040730"/>
              <a:gd name="connsiteY53-316" fmla="*/ 1229 h 979708"/>
              <a:gd name="connsiteX54-317" fmla="*/ 8551408 w 9040730"/>
              <a:gd name="connsiteY54-318" fmla="*/ 2150 h 979708"/>
              <a:gd name="connsiteX55-319" fmla="*/ 8559998 w 9040730"/>
              <a:gd name="connsiteY55-320" fmla="*/ 3687 h 979708"/>
              <a:gd name="connsiteX56-321" fmla="*/ 8568895 w 9040730"/>
              <a:gd name="connsiteY56-322" fmla="*/ 5223 h 979708"/>
              <a:gd name="connsiteX57-323" fmla="*/ 8577178 w 9040730"/>
              <a:gd name="connsiteY57-324" fmla="*/ 7680 h 979708"/>
              <a:gd name="connsiteX58-325" fmla="*/ 8585768 w 9040730"/>
              <a:gd name="connsiteY58-326" fmla="*/ 10138 h 979708"/>
              <a:gd name="connsiteX59-327" fmla="*/ 8594051 w 9040730"/>
              <a:gd name="connsiteY59-328" fmla="*/ 13518 h 979708"/>
              <a:gd name="connsiteX60-329" fmla="*/ 8602334 w 9040730"/>
              <a:gd name="connsiteY60-330" fmla="*/ 16897 h 979708"/>
              <a:gd name="connsiteX61-331" fmla="*/ 8610311 w 9040730"/>
              <a:gd name="connsiteY61-332" fmla="*/ 21198 h 979708"/>
              <a:gd name="connsiteX62-333" fmla="*/ 8618287 w 9040730"/>
              <a:gd name="connsiteY62-334" fmla="*/ 25499 h 979708"/>
              <a:gd name="connsiteX63-335" fmla="*/ 8625957 w 9040730"/>
              <a:gd name="connsiteY63-336" fmla="*/ 30415 h 979708"/>
              <a:gd name="connsiteX64-337" fmla="*/ 8633320 w 9040730"/>
              <a:gd name="connsiteY64-338" fmla="*/ 35638 h 979708"/>
              <a:gd name="connsiteX65-339" fmla="*/ 8640682 w 9040730"/>
              <a:gd name="connsiteY65-340" fmla="*/ 41475 h 979708"/>
              <a:gd name="connsiteX66-341" fmla="*/ 8647738 w 9040730"/>
              <a:gd name="connsiteY66-342" fmla="*/ 47312 h 979708"/>
              <a:gd name="connsiteX67-343" fmla="*/ 8654488 w 9040730"/>
              <a:gd name="connsiteY67-344" fmla="*/ 53764 h 979708"/>
              <a:gd name="connsiteX68-345" fmla="*/ 8987043 w 9040730"/>
              <a:gd name="connsiteY68-346" fmla="*/ 386793 h 979708"/>
              <a:gd name="connsiteX69-347" fmla="*/ 8992872 w 9040730"/>
              <a:gd name="connsiteY69-348" fmla="*/ 392937 h 979708"/>
              <a:gd name="connsiteX70-349" fmla="*/ 8998700 w 9040730"/>
              <a:gd name="connsiteY70-350" fmla="*/ 399696 h 979708"/>
              <a:gd name="connsiteX71-351" fmla="*/ 9004223 w 9040730"/>
              <a:gd name="connsiteY71-352" fmla="*/ 406455 h 979708"/>
              <a:gd name="connsiteX72-353" fmla="*/ 9009131 w 9040730"/>
              <a:gd name="connsiteY72-354" fmla="*/ 413828 h 979708"/>
              <a:gd name="connsiteX73-355" fmla="*/ 9014040 w 9040730"/>
              <a:gd name="connsiteY73-356" fmla="*/ 421509 h 979708"/>
              <a:gd name="connsiteX74-357" fmla="*/ 9018335 w 9040730"/>
              <a:gd name="connsiteY74-358" fmla="*/ 428882 h 979708"/>
              <a:gd name="connsiteX75-359" fmla="*/ 9022323 w 9040730"/>
              <a:gd name="connsiteY75-360" fmla="*/ 436870 h 979708"/>
              <a:gd name="connsiteX76-361" fmla="*/ 9026311 w 9040730"/>
              <a:gd name="connsiteY76-362" fmla="*/ 445165 h 979708"/>
              <a:gd name="connsiteX77-363" fmla="*/ 9029379 w 9040730"/>
              <a:gd name="connsiteY77-364" fmla="*/ 453153 h 979708"/>
              <a:gd name="connsiteX78-365" fmla="*/ 9032140 w 9040730"/>
              <a:gd name="connsiteY78-366" fmla="*/ 461755 h 979708"/>
              <a:gd name="connsiteX79-367" fmla="*/ 9034594 w 9040730"/>
              <a:gd name="connsiteY79-368" fmla="*/ 470357 h 979708"/>
              <a:gd name="connsiteX80-369" fmla="*/ 9036742 w 9040730"/>
              <a:gd name="connsiteY80-370" fmla="*/ 479266 h 979708"/>
              <a:gd name="connsiteX81-371" fmla="*/ 9038582 w 9040730"/>
              <a:gd name="connsiteY81-372" fmla="*/ 488483 h 979708"/>
              <a:gd name="connsiteX82-373" fmla="*/ 9039503 w 9040730"/>
              <a:gd name="connsiteY82-374" fmla="*/ 497700 h 979708"/>
              <a:gd name="connsiteX83-375" fmla="*/ 9040423 w 9040730"/>
              <a:gd name="connsiteY83-376" fmla="*/ 506916 h 979708"/>
              <a:gd name="connsiteX84-377" fmla="*/ 9040730 w 9040730"/>
              <a:gd name="connsiteY84-378" fmla="*/ 516440 h 979708"/>
              <a:gd name="connsiteX85-379" fmla="*/ 9040423 w 9040730"/>
              <a:gd name="connsiteY85-380" fmla="*/ 525964 h 979708"/>
              <a:gd name="connsiteX86-381" fmla="*/ 9039503 w 9040730"/>
              <a:gd name="connsiteY86-382" fmla="*/ 535181 h 979708"/>
              <a:gd name="connsiteX87-383" fmla="*/ 9038582 w 9040730"/>
              <a:gd name="connsiteY87-384" fmla="*/ 544397 h 979708"/>
              <a:gd name="connsiteX88-385" fmla="*/ 9036742 w 9040730"/>
              <a:gd name="connsiteY88-386" fmla="*/ 553307 h 979708"/>
              <a:gd name="connsiteX89-387" fmla="*/ 9034594 w 9040730"/>
              <a:gd name="connsiteY89-388" fmla="*/ 562524 h 979708"/>
              <a:gd name="connsiteX90-389" fmla="*/ 9032140 w 9040730"/>
              <a:gd name="connsiteY90-390" fmla="*/ 570819 h 979708"/>
              <a:gd name="connsiteX91-391" fmla="*/ 9029379 w 9040730"/>
              <a:gd name="connsiteY91-392" fmla="*/ 579421 h 979708"/>
              <a:gd name="connsiteX92-393" fmla="*/ 9026311 w 9040730"/>
              <a:gd name="connsiteY92-394" fmla="*/ 587716 h 979708"/>
              <a:gd name="connsiteX93-395" fmla="*/ 9022323 w 9040730"/>
              <a:gd name="connsiteY93-396" fmla="*/ 596011 h 979708"/>
              <a:gd name="connsiteX94-397" fmla="*/ 9018335 w 9040730"/>
              <a:gd name="connsiteY94-398" fmla="*/ 603691 h 979708"/>
              <a:gd name="connsiteX95-399" fmla="*/ 9014040 w 9040730"/>
              <a:gd name="connsiteY95-400" fmla="*/ 611679 h 979708"/>
              <a:gd name="connsiteX96-401" fmla="*/ 9009131 w 9040730"/>
              <a:gd name="connsiteY96-402" fmla="*/ 619052 h 979708"/>
              <a:gd name="connsiteX97-403" fmla="*/ 9004223 w 9040730"/>
              <a:gd name="connsiteY97-404" fmla="*/ 626426 h 979708"/>
              <a:gd name="connsiteX98-405" fmla="*/ 8998700 w 9040730"/>
              <a:gd name="connsiteY98-406" fmla="*/ 633185 h 979708"/>
              <a:gd name="connsiteX99-407" fmla="*/ 8992872 w 9040730"/>
              <a:gd name="connsiteY99-408" fmla="*/ 639943 h 979708"/>
              <a:gd name="connsiteX100-409" fmla="*/ 8987043 w 9040730"/>
              <a:gd name="connsiteY100-410" fmla="*/ 646088 h 979708"/>
              <a:gd name="connsiteX101-411" fmla="*/ 8654488 w 9040730"/>
              <a:gd name="connsiteY101-412" fmla="*/ 978809 h 979708"/>
              <a:gd name="connsiteX102-413" fmla="*/ 8653590 w 9040730"/>
              <a:gd name="connsiteY102-414" fmla="*/ 979708 h 979708"/>
              <a:gd name="connsiteX0-415" fmla="*/ 0 w 9040730"/>
              <a:gd name="connsiteY0-416" fmla="*/ 332875 h 979708"/>
              <a:gd name="connsiteX1-417" fmla="*/ 8421127 w 9040730"/>
              <a:gd name="connsiteY1-418" fmla="*/ 332875 h 979708"/>
              <a:gd name="connsiteX2-419" fmla="*/ 8395561 w 9040730"/>
              <a:gd name="connsiteY2-420" fmla="*/ 313673 h 979708"/>
              <a:gd name="connsiteX3-421" fmla="*/ 8389119 w 9040730"/>
              <a:gd name="connsiteY3-422" fmla="*/ 306607 h 979708"/>
              <a:gd name="connsiteX4-423" fmla="*/ 8382676 w 9040730"/>
              <a:gd name="connsiteY4-424" fmla="*/ 299541 h 979708"/>
              <a:gd name="connsiteX5-425" fmla="*/ 8377154 w 9040730"/>
              <a:gd name="connsiteY5-426" fmla="*/ 292475 h 979708"/>
              <a:gd name="connsiteX6-427" fmla="*/ 8372245 w 9040730"/>
              <a:gd name="connsiteY6-428" fmla="*/ 284487 h 979708"/>
              <a:gd name="connsiteX7-429" fmla="*/ 8367337 w 9040730"/>
              <a:gd name="connsiteY7-430" fmla="*/ 276807 h 979708"/>
              <a:gd name="connsiteX8-431" fmla="*/ 8362735 w 9040730"/>
              <a:gd name="connsiteY8-432" fmla="*/ 269126 h 979708"/>
              <a:gd name="connsiteX9-433" fmla="*/ 8358747 w 9040730"/>
              <a:gd name="connsiteY9-434" fmla="*/ 260831 h 979708"/>
              <a:gd name="connsiteX10-435" fmla="*/ 8355372 w 9040730"/>
              <a:gd name="connsiteY10-436" fmla="*/ 252844 h 979708"/>
              <a:gd name="connsiteX11-437" fmla="*/ 8351998 w 9040730"/>
              <a:gd name="connsiteY11-438" fmla="*/ 244241 h 979708"/>
              <a:gd name="connsiteX12-439" fmla="*/ 8349237 w 9040730"/>
              <a:gd name="connsiteY12-440" fmla="*/ 235639 h 979708"/>
              <a:gd name="connsiteX13-441" fmla="*/ 8347089 w 9040730"/>
              <a:gd name="connsiteY13-442" fmla="*/ 227344 h 979708"/>
              <a:gd name="connsiteX14-443" fmla="*/ 8344942 w 9040730"/>
              <a:gd name="connsiteY14-444" fmla="*/ 218742 h 979708"/>
              <a:gd name="connsiteX15-445" fmla="*/ 8343714 w 9040730"/>
              <a:gd name="connsiteY15-446" fmla="*/ 209832 h 979708"/>
              <a:gd name="connsiteX16-447" fmla="*/ 8342487 w 9040730"/>
              <a:gd name="connsiteY16-448" fmla="*/ 201230 h 979708"/>
              <a:gd name="connsiteX17-449" fmla="*/ 8342180 w 9040730"/>
              <a:gd name="connsiteY17-450" fmla="*/ 192321 h 979708"/>
              <a:gd name="connsiteX18-451" fmla="*/ 8341874 w 9040730"/>
              <a:gd name="connsiteY18-452" fmla="*/ 183719 h 979708"/>
              <a:gd name="connsiteX19-453" fmla="*/ 8342180 w 9040730"/>
              <a:gd name="connsiteY19-454" fmla="*/ 175116 h 979708"/>
              <a:gd name="connsiteX20-455" fmla="*/ 8342487 w 9040730"/>
              <a:gd name="connsiteY20-456" fmla="*/ 166207 h 979708"/>
              <a:gd name="connsiteX21-457" fmla="*/ 8343714 w 9040730"/>
              <a:gd name="connsiteY21-458" fmla="*/ 157298 h 979708"/>
              <a:gd name="connsiteX22-459" fmla="*/ 8344942 w 9040730"/>
              <a:gd name="connsiteY22-460" fmla="*/ 148388 h 979708"/>
              <a:gd name="connsiteX23-461" fmla="*/ 8347089 w 9040730"/>
              <a:gd name="connsiteY23-462" fmla="*/ 140093 h 979708"/>
              <a:gd name="connsiteX24-463" fmla="*/ 8349237 w 9040730"/>
              <a:gd name="connsiteY24-464" fmla="*/ 131491 h 979708"/>
              <a:gd name="connsiteX25-465" fmla="*/ 8351998 w 9040730"/>
              <a:gd name="connsiteY25-466" fmla="*/ 122889 h 979708"/>
              <a:gd name="connsiteX26-467" fmla="*/ 8355372 w 9040730"/>
              <a:gd name="connsiteY26-468" fmla="*/ 114594 h 979708"/>
              <a:gd name="connsiteX27-469" fmla="*/ 8358747 w 9040730"/>
              <a:gd name="connsiteY27-470" fmla="*/ 106299 h 979708"/>
              <a:gd name="connsiteX28-471" fmla="*/ 8362735 w 9040730"/>
              <a:gd name="connsiteY28-472" fmla="*/ 98311 h 979708"/>
              <a:gd name="connsiteX29-473" fmla="*/ 8367337 w 9040730"/>
              <a:gd name="connsiteY29-474" fmla="*/ 90630 h 979708"/>
              <a:gd name="connsiteX30-475" fmla="*/ 8372245 w 9040730"/>
              <a:gd name="connsiteY30-476" fmla="*/ 82643 h 979708"/>
              <a:gd name="connsiteX31-477" fmla="*/ 8377154 w 9040730"/>
              <a:gd name="connsiteY31-478" fmla="*/ 75269 h 979708"/>
              <a:gd name="connsiteX32-479" fmla="*/ 8382676 w 9040730"/>
              <a:gd name="connsiteY32-480" fmla="*/ 67896 h 979708"/>
              <a:gd name="connsiteX33-481" fmla="*/ 8389119 w 9040730"/>
              <a:gd name="connsiteY33-482" fmla="*/ 60830 h 979708"/>
              <a:gd name="connsiteX34-483" fmla="*/ 8395561 w 9040730"/>
              <a:gd name="connsiteY34-484" fmla="*/ 53764 h 979708"/>
              <a:gd name="connsiteX35-485" fmla="*/ 8402310 w 9040730"/>
              <a:gd name="connsiteY35-486" fmla="*/ 47312 h 979708"/>
              <a:gd name="connsiteX36-487" fmla="*/ 8409673 w 9040730"/>
              <a:gd name="connsiteY36-488" fmla="*/ 41475 h 979708"/>
              <a:gd name="connsiteX37-489" fmla="*/ 8416729 w 9040730"/>
              <a:gd name="connsiteY37-490" fmla="*/ 35638 h 979708"/>
              <a:gd name="connsiteX38-491" fmla="*/ 8424399 w 9040730"/>
              <a:gd name="connsiteY38-492" fmla="*/ 30415 h 979708"/>
              <a:gd name="connsiteX39-493" fmla="*/ 8431762 w 9040730"/>
              <a:gd name="connsiteY39-494" fmla="*/ 25499 h 979708"/>
              <a:gd name="connsiteX40-495" fmla="*/ 8440045 w 9040730"/>
              <a:gd name="connsiteY40-496" fmla="*/ 21198 h 979708"/>
              <a:gd name="connsiteX41-497" fmla="*/ 8448021 w 9040730"/>
              <a:gd name="connsiteY41-498" fmla="*/ 16897 h 979708"/>
              <a:gd name="connsiteX42-499" fmla="*/ 8456304 w 9040730"/>
              <a:gd name="connsiteY42-500" fmla="*/ 13518 h 979708"/>
              <a:gd name="connsiteX43-501" fmla="*/ 8464281 w 9040730"/>
              <a:gd name="connsiteY43-502" fmla="*/ 10138 h 979708"/>
              <a:gd name="connsiteX44-503" fmla="*/ 8472871 w 9040730"/>
              <a:gd name="connsiteY44-504" fmla="*/ 7680 h 979708"/>
              <a:gd name="connsiteX45-505" fmla="*/ 8481461 w 9040730"/>
              <a:gd name="connsiteY45-506" fmla="*/ 5223 h 979708"/>
              <a:gd name="connsiteX46-507" fmla="*/ 8490051 w 9040730"/>
              <a:gd name="connsiteY46-508" fmla="*/ 3687 h 979708"/>
              <a:gd name="connsiteX47-509" fmla="*/ 8498948 w 9040730"/>
              <a:gd name="connsiteY47-510" fmla="*/ 2150 h 979708"/>
              <a:gd name="connsiteX48-511" fmla="*/ 8507231 w 9040730"/>
              <a:gd name="connsiteY48-512" fmla="*/ 1229 h 979708"/>
              <a:gd name="connsiteX49-513" fmla="*/ 8516128 w 9040730"/>
              <a:gd name="connsiteY49-514" fmla="*/ 307 h 979708"/>
              <a:gd name="connsiteX50-515" fmla="*/ 8525024 w 9040730"/>
              <a:gd name="connsiteY50-516" fmla="*/ 0 h 979708"/>
              <a:gd name="connsiteX51-517" fmla="*/ 8533921 w 9040730"/>
              <a:gd name="connsiteY51-518" fmla="*/ 307 h 979708"/>
              <a:gd name="connsiteX52-519" fmla="*/ 8542511 w 9040730"/>
              <a:gd name="connsiteY52-520" fmla="*/ 1229 h 979708"/>
              <a:gd name="connsiteX53-521" fmla="*/ 8551408 w 9040730"/>
              <a:gd name="connsiteY53-522" fmla="*/ 2150 h 979708"/>
              <a:gd name="connsiteX54-523" fmla="*/ 8559998 w 9040730"/>
              <a:gd name="connsiteY54-524" fmla="*/ 3687 h 979708"/>
              <a:gd name="connsiteX55-525" fmla="*/ 8568895 w 9040730"/>
              <a:gd name="connsiteY55-526" fmla="*/ 5223 h 979708"/>
              <a:gd name="connsiteX56-527" fmla="*/ 8577178 w 9040730"/>
              <a:gd name="connsiteY56-528" fmla="*/ 7680 h 979708"/>
              <a:gd name="connsiteX57-529" fmla="*/ 8585768 w 9040730"/>
              <a:gd name="connsiteY57-530" fmla="*/ 10138 h 979708"/>
              <a:gd name="connsiteX58-531" fmla="*/ 8594051 w 9040730"/>
              <a:gd name="connsiteY58-532" fmla="*/ 13518 h 979708"/>
              <a:gd name="connsiteX59-533" fmla="*/ 8602334 w 9040730"/>
              <a:gd name="connsiteY59-534" fmla="*/ 16897 h 979708"/>
              <a:gd name="connsiteX60-535" fmla="*/ 8610311 w 9040730"/>
              <a:gd name="connsiteY60-536" fmla="*/ 21198 h 979708"/>
              <a:gd name="connsiteX61-537" fmla="*/ 8618287 w 9040730"/>
              <a:gd name="connsiteY61-538" fmla="*/ 25499 h 979708"/>
              <a:gd name="connsiteX62-539" fmla="*/ 8625957 w 9040730"/>
              <a:gd name="connsiteY62-540" fmla="*/ 30415 h 979708"/>
              <a:gd name="connsiteX63-541" fmla="*/ 8633320 w 9040730"/>
              <a:gd name="connsiteY63-542" fmla="*/ 35638 h 979708"/>
              <a:gd name="connsiteX64-543" fmla="*/ 8640682 w 9040730"/>
              <a:gd name="connsiteY64-544" fmla="*/ 41475 h 979708"/>
              <a:gd name="connsiteX65-545" fmla="*/ 8647738 w 9040730"/>
              <a:gd name="connsiteY65-546" fmla="*/ 47312 h 979708"/>
              <a:gd name="connsiteX66-547" fmla="*/ 8654488 w 9040730"/>
              <a:gd name="connsiteY66-548" fmla="*/ 53764 h 979708"/>
              <a:gd name="connsiteX67-549" fmla="*/ 8987043 w 9040730"/>
              <a:gd name="connsiteY67-550" fmla="*/ 386793 h 979708"/>
              <a:gd name="connsiteX68-551" fmla="*/ 8992872 w 9040730"/>
              <a:gd name="connsiteY68-552" fmla="*/ 392937 h 979708"/>
              <a:gd name="connsiteX69-553" fmla="*/ 8998700 w 9040730"/>
              <a:gd name="connsiteY69-554" fmla="*/ 399696 h 979708"/>
              <a:gd name="connsiteX70-555" fmla="*/ 9004223 w 9040730"/>
              <a:gd name="connsiteY70-556" fmla="*/ 406455 h 979708"/>
              <a:gd name="connsiteX71-557" fmla="*/ 9009131 w 9040730"/>
              <a:gd name="connsiteY71-558" fmla="*/ 413828 h 979708"/>
              <a:gd name="connsiteX72-559" fmla="*/ 9014040 w 9040730"/>
              <a:gd name="connsiteY72-560" fmla="*/ 421509 h 979708"/>
              <a:gd name="connsiteX73-561" fmla="*/ 9018335 w 9040730"/>
              <a:gd name="connsiteY73-562" fmla="*/ 428882 h 979708"/>
              <a:gd name="connsiteX74-563" fmla="*/ 9022323 w 9040730"/>
              <a:gd name="connsiteY74-564" fmla="*/ 436870 h 979708"/>
              <a:gd name="connsiteX75-565" fmla="*/ 9026311 w 9040730"/>
              <a:gd name="connsiteY75-566" fmla="*/ 445165 h 979708"/>
              <a:gd name="connsiteX76-567" fmla="*/ 9029379 w 9040730"/>
              <a:gd name="connsiteY76-568" fmla="*/ 453153 h 979708"/>
              <a:gd name="connsiteX77-569" fmla="*/ 9032140 w 9040730"/>
              <a:gd name="connsiteY77-570" fmla="*/ 461755 h 979708"/>
              <a:gd name="connsiteX78-571" fmla="*/ 9034594 w 9040730"/>
              <a:gd name="connsiteY78-572" fmla="*/ 470357 h 979708"/>
              <a:gd name="connsiteX79-573" fmla="*/ 9036742 w 9040730"/>
              <a:gd name="connsiteY79-574" fmla="*/ 479266 h 979708"/>
              <a:gd name="connsiteX80-575" fmla="*/ 9038582 w 9040730"/>
              <a:gd name="connsiteY80-576" fmla="*/ 488483 h 979708"/>
              <a:gd name="connsiteX81-577" fmla="*/ 9039503 w 9040730"/>
              <a:gd name="connsiteY81-578" fmla="*/ 497700 h 979708"/>
              <a:gd name="connsiteX82-579" fmla="*/ 9040423 w 9040730"/>
              <a:gd name="connsiteY82-580" fmla="*/ 506916 h 979708"/>
              <a:gd name="connsiteX83-581" fmla="*/ 9040730 w 9040730"/>
              <a:gd name="connsiteY83-582" fmla="*/ 516440 h 979708"/>
              <a:gd name="connsiteX84-583" fmla="*/ 9040423 w 9040730"/>
              <a:gd name="connsiteY84-584" fmla="*/ 525964 h 979708"/>
              <a:gd name="connsiteX85-585" fmla="*/ 9039503 w 9040730"/>
              <a:gd name="connsiteY85-586" fmla="*/ 535181 h 979708"/>
              <a:gd name="connsiteX86-587" fmla="*/ 9038582 w 9040730"/>
              <a:gd name="connsiteY86-588" fmla="*/ 544397 h 979708"/>
              <a:gd name="connsiteX87-589" fmla="*/ 9036742 w 9040730"/>
              <a:gd name="connsiteY87-590" fmla="*/ 553307 h 979708"/>
              <a:gd name="connsiteX88-591" fmla="*/ 9034594 w 9040730"/>
              <a:gd name="connsiteY88-592" fmla="*/ 562524 h 979708"/>
              <a:gd name="connsiteX89-593" fmla="*/ 9032140 w 9040730"/>
              <a:gd name="connsiteY89-594" fmla="*/ 570819 h 979708"/>
              <a:gd name="connsiteX90-595" fmla="*/ 9029379 w 9040730"/>
              <a:gd name="connsiteY90-596" fmla="*/ 579421 h 979708"/>
              <a:gd name="connsiteX91-597" fmla="*/ 9026311 w 9040730"/>
              <a:gd name="connsiteY91-598" fmla="*/ 587716 h 979708"/>
              <a:gd name="connsiteX92-599" fmla="*/ 9022323 w 9040730"/>
              <a:gd name="connsiteY92-600" fmla="*/ 596011 h 979708"/>
              <a:gd name="connsiteX93-601" fmla="*/ 9018335 w 9040730"/>
              <a:gd name="connsiteY93-602" fmla="*/ 603691 h 979708"/>
              <a:gd name="connsiteX94-603" fmla="*/ 9014040 w 9040730"/>
              <a:gd name="connsiteY94-604" fmla="*/ 611679 h 979708"/>
              <a:gd name="connsiteX95-605" fmla="*/ 9009131 w 9040730"/>
              <a:gd name="connsiteY95-606" fmla="*/ 619052 h 979708"/>
              <a:gd name="connsiteX96-607" fmla="*/ 9004223 w 9040730"/>
              <a:gd name="connsiteY96-608" fmla="*/ 626426 h 979708"/>
              <a:gd name="connsiteX97-609" fmla="*/ 8998700 w 9040730"/>
              <a:gd name="connsiteY97-610" fmla="*/ 633185 h 979708"/>
              <a:gd name="connsiteX98-611" fmla="*/ 8992872 w 9040730"/>
              <a:gd name="connsiteY98-612" fmla="*/ 639943 h 979708"/>
              <a:gd name="connsiteX99-613" fmla="*/ 8987043 w 9040730"/>
              <a:gd name="connsiteY99-614" fmla="*/ 646088 h 979708"/>
              <a:gd name="connsiteX100-615" fmla="*/ 8654488 w 9040730"/>
              <a:gd name="connsiteY100-616" fmla="*/ 978809 h 979708"/>
              <a:gd name="connsiteX101-617" fmla="*/ 8653590 w 9040730"/>
              <a:gd name="connsiteY101-618" fmla="*/ 979708 h 979708"/>
            </a:gdLst>
            <a:ahLst/>
            <a:cxnLst>
              <a:cxn ang="0">
                <a:pos x="connsiteX0-415" y="connsiteY0-416"/>
              </a:cxn>
              <a:cxn ang="0">
                <a:pos x="connsiteX1-417" y="connsiteY1-418"/>
              </a:cxn>
              <a:cxn ang="0">
                <a:pos x="connsiteX2-419" y="connsiteY2-420"/>
              </a:cxn>
              <a:cxn ang="0">
                <a:pos x="connsiteX3-421" y="connsiteY3-422"/>
              </a:cxn>
              <a:cxn ang="0">
                <a:pos x="connsiteX4-423" y="connsiteY4-424"/>
              </a:cxn>
              <a:cxn ang="0">
                <a:pos x="connsiteX5-425" y="connsiteY5-426"/>
              </a:cxn>
              <a:cxn ang="0">
                <a:pos x="connsiteX6-427" y="connsiteY6-428"/>
              </a:cxn>
              <a:cxn ang="0">
                <a:pos x="connsiteX7-429" y="connsiteY7-430"/>
              </a:cxn>
              <a:cxn ang="0">
                <a:pos x="connsiteX8-431" y="connsiteY8-432"/>
              </a:cxn>
              <a:cxn ang="0">
                <a:pos x="connsiteX9-433" y="connsiteY9-434"/>
              </a:cxn>
              <a:cxn ang="0">
                <a:pos x="connsiteX10-435" y="connsiteY10-436"/>
              </a:cxn>
              <a:cxn ang="0">
                <a:pos x="connsiteX11-437" y="connsiteY11-438"/>
              </a:cxn>
              <a:cxn ang="0">
                <a:pos x="connsiteX12-439" y="connsiteY12-440"/>
              </a:cxn>
              <a:cxn ang="0">
                <a:pos x="connsiteX13-441" y="connsiteY13-442"/>
              </a:cxn>
              <a:cxn ang="0">
                <a:pos x="connsiteX14-443" y="connsiteY14-444"/>
              </a:cxn>
              <a:cxn ang="0">
                <a:pos x="connsiteX15-445" y="connsiteY15-446"/>
              </a:cxn>
              <a:cxn ang="0">
                <a:pos x="connsiteX16-447" y="connsiteY16-448"/>
              </a:cxn>
              <a:cxn ang="0">
                <a:pos x="connsiteX17-449" y="connsiteY17-450"/>
              </a:cxn>
              <a:cxn ang="0">
                <a:pos x="connsiteX18-451" y="connsiteY18-452"/>
              </a:cxn>
              <a:cxn ang="0">
                <a:pos x="connsiteX19-453" y="connsiteY19-454"/>
              </a:cxn>
              <a:cxn ang="0">
                <a:pos x="connsiteX20-455" y="connsiteY20-456"/>
              </a:cxn>
              <a:cxn ang="0">
                <a:pos x="connsiteX21-457" y="connsiteY21-458"/>
              </a:cxn>
              <a:cxn ang="0">
                <a:pos x="connsiteX22-459" y="connsiteY22-460"/>
              </a:cxn>
              <a:cxn ang="0">
                <a:pos x="connsiteX23-461" y="connsiteY23-462"/>
              </a:cxn>
              <a:cxn ang="0">
                <a:pos x="connsiteX24-463" y="connsiteY24-464"/>
              </a:cxn>
              <a:cxn ang="0">
                <a:pos x="connsiteX25-465" y="connsiteY25-466"/>
              </a:cxn>
              <a:cxn ang="0">
                <a:pos x="connsiteX26-467" y="connsiteY26-468"/>
              </a:cxn>
              <a:cxn ang="0">
                <a:pos x="connsiteX27-469" y="connsiteY27-470"/>
              </a:cxn>
              <a:cxn ang="0">
                <a:pos x="connsiteX28-471" y="connsiteY28-472"/>
              </a:cxn>
              <a:cxn ang="0">
                <a:pos x="connsiteX29-473" y="connsiteY29-474"/>
              </a:cxn>
              <a:cxn ang="0">
                <a:pos x="connsiteX30-475" y="connsiteY30-476"/>
              </a:cxn>
              <a:cxn ang="0">
                <a:pos x="connsiteX31-477" y="connsiteY31-478"/>
              </a:cxn>
              <a:cxn ang="0">
                <a:pos x="connsiteX32-479" y="connsiteY32-480"/>
              </a:cxn>
              <a:cxn ang="0">
                <a:pos x="connsiteX33-481" y="connsiteY33-482"/>
              </a:cxn>
              <a:cxn ang="0">
                <a:pos x="connsiteX34-483" y="connsiteY34-484"/>
              </a:cxn>
              <a:cxn ang="0">
                <a:pos x="connsiteX35-485" y="connsiteY35-486"/>
              </a:cxn>
              <a:cxn ang="0">
                <a:pos x="connsiteX36-487" y="connsiteY36-488"/>
              </a:cxn>
              <a:cxn ang="0">
                <a:pos x="connsiteX37-489" y="connsiteY37-490"/>
              </a:cxn>
              <a:cxn ang="0">
                <a:pos x="connsiteX38-491" y="connsiteY38-492"/>
              </a:cxn>
              <a:cxn ang="0">
                <a:pos x="connsiteX39-493" y="connsiteY39-494"/>
              </a:cxn>
              <a:cxn ang="0">
                <a:pos x="connsiteX40-495" y="connsiteY40-496"/>
              </a:cxn>
              <a:cxn ang="0">
                <a:pos x="connsiteX41-497" y="connsiteY41-498"/>
              </a:cxn>
              <a:cxn ang="0">
                <a:pos x="connsiteX42-499" y="connsiteY42-500"/>
              </a:cxn>
              <a:cxn ang="0">
                <a:pos x="connsiteX43-501" y="connsiteY43-502"/>
              </a:cxn>
              <a:cxn ang="0">
                <a:pos x="connsiteX44-503" y="connsiteY44-504"/>
              </a:cxn>
              <a:cxn ang="0">
                <a:pos x="connsiteX45-505" y="connsiteY45-506"/>
              </a:cxn>
              <a:cxn ang="0">
                <a:pos x="connsiteX46-507" y="connsiteY46-508"/>
              </a:cxn>
              <a:cxn ang="0">
                <a:pos x="connsiteX47-509" y="connsiteY47-510"/>
              </a:cxn>
              <a:cxn ang="0">
                <a:pos x="connsiteX48-511" y="connsiteY48-512"/>
              </a:cxn>
              <a:cxn ang="0">
                <a:pos x="connsiteX49-513" y="connsiteY49-514"/>
              </a:cxn>
              <a:cxn ang="0">
                <a:pos x="connsiteX50-515" y="connsiteY50-516"/>
              </a:cxn>
              <a:cxn ang="0">
                <a:pos x="connsiteX51-517" y="connsiteY51-518"/>
              </a:cxn>
              <a:cxn ang="0">
                <a:pos x="connsiteX52-519" y="connsiteY52-520"/>
              </a:cxn>
              <a:cxn ang="0">
                <a:pos x="connsiteX53-521" y="connsiteY53-522"/>
              </a:cxn>
              <a:cxn ang="0">
                <a:pos x="connsiteX54-523" y="connsiteY54-524"/>
              </a:cxn>
              <a:cxn ang="0">
                <a:pos x="connsiteX55-525" y="connsiteY55-526"/>
              </a:cxn>
              <a:cxn ang="0">
                <a:pos x="connsiteX56-527" y="connsiteY56-528"/>
              </a:cxn>
              <a:cxn ang="0">
                <a:pos x="connsiteX57-529" y="connsiteY57-530"/>
              </a:cxn>
              <a:cxn ang="0">
                <a:pos x="connsiteX58-531" y="connsiteY58-532"/>
              </a:cxn>
              <a:cxn ang="0">
                <a:pos x="connsiteX59-533" y="connsiteY59-534"/>
              </a:cxn>
              <a:cxn ang="0">
                <a:pos x="connsiteX60-535" y="connsiteY60-536"/>
              </a:cxn>
              <a:cxn ang="0">
                <a:pos x="connsiteX61-537" y="connsiteY61-538"/>
              </a:cxn>
              <a:cxn ang="0">
                <a:pos x="connsiteX62-539" y="connsiteY62-540"/>
              </a:cxn>
              <a:cxn ang="0">
                <a:pos x="connsiteX63-541" y="connsiteY63-542"/>
              </a:cxn>
              <a:cxn ang="0">
                <a:pos x="connsiteX64-543" y="connsiteY64-544"/>
              </a:cxn>
              <a:cxn ang="0">
                <a:pos x="connsiteX65-545" y="connsiteY65-546"/>
              </a:cxn>
              <a:cxn ang="0">
                <a:pos x="connsiteX66-547" y="connsiteY66-548"/>
              </a:cxn>
              <a:cxn ang="0">
                <a:pos x="connsiteX67-549" y="connsiteY67-550"/>
              </a:cxn>
              <a:cxn ang="0">
                <a:pos x="connsiteX68-551" y="connsiteY68-552"/>
              </a:cxn>
              <a:cxn ang="0">
                <a:pos x="connsiteX69-553" y="connsiteY69-554"/>
              </a:cxn>
              <a:cxn ang="0">
                <a:pos x="connsiteX70-555" y="connsiteY70-556"/>
              </a:cxn>
              <a:cxn ang="0">
                <a:pos x="connsiteX71-557" y="connsiteY71-558"/>
              </a:cxn>
              <a:cxn ang="0">
                <a:pos x="connsiteX72-559" y="connsiteY72-560"/>
              </a:cxn>
              <a:cxn ang="0">
                <a:pos x="connsiteX73-561" y="connsiteY73-562"/>
              </a:cxn>
              <a:cxn ang="0">
                <a:pos x="connsiteX74-563" y="connsiteY74-564"/>
              </a:cxn>
              <a:cxn ang="0">
                <a:pos x="connsiteX75-565" y="connsiteY75-566"/>
              </a:cxn>
              <a:cxn ang="0">
                <a:pos x="connsiteX76-567" y="connsiteY76-568"/>
              </a:cxn>
              <a:cxn ang="0">
                <a:pos x="connsiteX77-569" y="connsiteY77-570"/>
              </a:cxn>
              <a:cxn ang="0">
                <a:pos x="connsiteX78-571" y="connsiteY78-572"/>
              </a:cxn>
              <a:cxn ang="0">
                <a:pos x="connsiteX79-573" y="connsiteY79-574"/>
              </a:cxn>
              <a:cxn ang="0">
                <a:pos x="connsiteX80-575" y="connsiteY80-576"/>
              </a:cxn>
              <a:cxn ang="0">
                <a:pos x="connsiteX81-577" y="connsiteY81-578"/>
              </a:cxn>
              <a:cxn ang="0">
                <a:pos x="connsiteX82-579" y="connsiteY82-580"/>
              </a:cxn>
              <a:cxn ang="0">
                <a:pos x="connsiteX83-581" y="connsiteY83-582"/>
              </a:cxn>
              <a:cxn ang="0">
                <a:pos x="connsiteX84-583" y="connsiteY84-584"/>
              </a:cxn>
              <a:cxn ang="0">
                <a:pos x="connsiteX85-585" y="connsiteY85-586"/>
              </a:cxn>
              <a:cxn ang="0">
                <a:pos x="connsiteX86-587" y="connsiteY86-588"/>
              </a:cxn>
              <a:cxn ang="0">
                <a:pos x="connsiteX87-589" y="connsiteY87-590"/>
              </a:cxn>
              <a:cxn ang="0">
                <a:pos x="connsiteX88-591" y="connsiteY88-592"/>
              </a:cxn>
              <a:cxn ang="0">
                <a:pos x="connsiteX89-593" y="connsiteY89-594"/>
              </a:cxn>
              <a:cxn ang="0">
                <a:pos x="connsiteX90-595" y="connsiteY90-596"/>
              </a:cxn>
              <a:cxn ang="0">
                <a:pos x="connsiteX91-597" y="connsiteY91-598"/>
              </a:cxn>
              <a:cxn ang="0">
                <a:pos x="connsiteX92-599" y="connsiteY92-600"/>
              </a:cxn>
              <a:cxn ang="0">
                <a:pos x="connsiteX93-601" y="connsiteY93-602"/>
              </a:cxn>
              <a:cxn ang="0">
                <a:pos x="connsiteX94-603" y="connsiteY94-604"/>
              </a:cxn>
              <a:cxn ang="0">
                <a:pos x="connsiteX95-605" y="connsiteY95-606"/>
              </a:cxn>
              <a:cxn ang="0">
                <a:pos x="connsiteX96-607" y="connsiteY96-608"/>
              </a:cxn>
              <a:cxn ang="0">
                <a:pos x="connsiteX97-609" y="connsiteY97-610"/>
              </a:cxn>
              <a:cxn ang="0">
                <a:pos x="connsiteX98-611" y="connsiteY98-612"/>
              </a:cxn>
              <a:cxn ang="0">
                <a:pos x="connsiteX99-613" y="connsiteY99-614"/>
              </a:cxn>
              <a:cxn ang="0">
                <a:pos x="connsiteX100-615" y="connsiteY100-616"/>
              </a:cxn>
              <a:cxn ang="0">
                <a:pos x="connsiteX101-617" y="connsiteY101-618"/>
              </a:cxn>
            </a:cxnLst>
            <a:rect l="l" t="t" r="r" b="b"/>
            <a:pathLst>
              <a:path w="9040730" h="979708">
                <a:moveTo>
                  <a:pt x="0" y="332875"/>
                </a:moveTo>
                <a:lnTo>
                  <a:pt x="8421127" y="332875"/>
                </a:lnTo>
                <a:lnTo>
                  <a:pt x="8395561" y="313673"/>
                </a:lnTo>
                <a:lnTo>
                  <a:pt x="8389119" y="306607"/>
                </a:lnTo>
                <a:lnTo>
                  <a:pt x="8382676" y="299541"/>
                </a:lnTo>
                <a:lnTo>
                  <a:pt x="8377154" y="292475"/>
                </a:lnTo>
                <a:lnTo>
                  <a:pt x="8372245" y="284487"/>
                </a:lnTo>
                <a:lnTo>
                  <a:pt x="8367337" y="276807"/>
                </a:lnTo>
                <a:lnTo>
                  <a:pt x="8362735" y="269126"/>
                </a:lnTo>
                <a:lnTo>
                  <a:pt x="8358747" y="260831"/>
                </a:lnTo>
                <a:lnTo>
                  <a:pt x="8355372" y="252844"/>
                </a:lnTo>
                <a:lnTo>
                  <a:pt x="8351998" y="244241"/>
                </a:lnTo>
                <a:lnTo>
                  <a:pt x="8349237" y="235639"/>
                </a:lnTo>
                <a:lnTo>
                  <a:pt x="8347089" y="227344"/>
                </a:lnTo>
                <a:lnTo>
                  <a:pt x="8344942" y="218742"/>
                </a:lnTo>
                <a:lnTo>
                  <a:pt x="8343714" y="209832"/>
                </a:lnTo>
                <a:lnTo>
                  <a:pt x="8342487" y="201230"/>
                </a:lnTo>
                <a:cubicBezTo>
                  <a:pt x="8342385" y="198260"/>
                  <a:pt x="8342282" y="195291"/>
                  <a:pt x="8342180" y="192321"/>
                </a:cubicBezTo>
                <a:lnTo>
                  <a:pt x="8341874" y="183719"/>
                </a:lnTo>
                <a:lnTo>
                  <a:pt x="8342180" y="175116"/>
                </a:lnTo>
                <a:cubicBezTo>
                  <a:pt x="8342282" y="172146"/>
                  <a:pt x="8342385" y="169177"/>
                  <a:pt x="8342487" y="166207"/>
                </a:cubicBezTo>
                <a:lnTo>
                  <a:pt x="8343714" y="157298"/>
                </a:lnTo>
                <a:lnTo>
                  <a:pt x="8344942" y="148388"/>
                </a:lnTo>
                <a:lnTo>
                  <a:pt x="8347089" y="140093"/>
                </a:lnTo>
                <a:lnTo>
                  <a:pt x="8349237" y="131491"/>
                </a:lnTo>
                <a:lnTo>
                  <a:pt x="8351998" y="122889"/>
                </a:lnTo>
                <a:lnTo>
                  <a:pt x="8355372" y="114594"/>
                </a:lnTo>
                <a:lnTo>
                  <a:pt x="8358747" y="106299"/>
                </a:lnTo>
                <a:lnTo>
                  <a:pt x="8362735" y="98311"/>
                </a:lnTo>
                <a:lnTo>
                  <a:pt x="8367337" y="90630"/>
                </a:lnTo>
                <a:lnTo>
                  <a:pt x="8372245" y="82643"/>
                </a:lnTo>
                <a:lnTo>
                  <a:pt x="8377154" y="75269"/>
                </a:lnTo>
                <a:lnTo>
                  <a:pt x="8382676" y="67896"/>
                </a:lnTo>
                <a:lnTo>
                  <a:pt x="8389119" y="60830"/>
                </a:lnTo>
                <a:lnTo>
                  <a:pt x="8395561" y="53764"/>
                </a:lnTo>
                <a:lnTo>
                  <a:pt x="8402310" y="47312"/>
                </a:lnTo>
                <a:lnTo>
                  <a:pt x="8409673" y="41475"/>
                </a:lnTo>
                <a:lnTo>
                  <a:pt x="8416729" y="35638"/>
                </a:lnTo>
                <a:lnTo>
                  <a:pt x="8424399" y="30415"/>
                </a:lnTo>
                <a:lnTo>
                  <a:pt x="8431762" y="25499"/>
                </a:lnTo>
                <a:lnTo>
                  <a:pt x="8440045" y="21198"/>
                </a:lnTo>
                <a:lnTo>
                  <a:pt x="8448021" y="16897"/>
                </a:lnTo>
                <a:lnTo>
                  <a:pt x="8456304" y="13518"/>
                </a:lnTo>
                <a:lnTo>
                  <a:pt x="8464281" y="10138"/>
                </a:lnTo>
                <a:lnTo>
                  <a:pt x="8472871" y="7680"/>
                </a:lnTo>
                <a:lnTo>
                  <a:pt x="8481461" y="5223"/>
                </a:lnTo>
                <a:lnTo>
                  <a:pt x="8490051" y="3687"/>
                </a:lnTo>
                <a:lnTo>
                  <a:pt x="8498948" y="2150"/>
                </a:lnTo>
                <a:lnTo>
                  <a:pt x="8507231" y="1229"/>
                </a:lnTo>
                <a:lnTo>
                  <a:pt x="8516128" y="307"/>
                </a:lnTo>
                <a:lnTo>
                  <a:pt x="8525024" y="0"/>
                </a:lnTo>
                <a:lnTo>
                  <a:pt x="8533921" y="307"/>
                </a:lnTo>
                <a:lnTo>
                  <a:pt x="8542511" y="1229"/>
                </a:lnTo>
                <a:lnTo>
                  <a:pt x="8551408" y="2150"/>
                </a:lnTo>
                <a:lnTo>
                  <a:pt x="8559998" y="3687"/>
                </a:lnTo>
                <a:lnTo>
                  <a:pt x="8568895" y="5223"/>
                </a:lnTo>
                <a:lnTo>
                  <a:pt x="8577178" y="7680"/>
                </a:lnTo>
                <a:lnTo>
                  <a:pt x="8585768" y="10138"/>
                </a:lnTo>
                <a:lnTo>
                  <a:pt x="8594051" y="13518"/>
                </a:lnTo>
                <a:lnTo>
                  <a:pt x="8602334" y="16897"/>
                </a:lnTo>
                <a:lnTo>
                  <a:pt x="8610311" y="21198"/>
                </a:lnTo>
                <a:lnTo>
                  <a:pt x="8618287" y="25499"/>
                </a:lnTo>
                <a:lnTo>
                  <a:pt x="8625957" y="30415"/>
                </a:lnTo>
                <a:lnTo>
                  <a:pt x="8633320" y="35638"/>
                </a:lnTo>
                <a:lnTo>
                  <a:pt x="8640682" y="41475"/>
                </a:lnTo>
                <a:lnTo>
                  <a:pt x="8647738" y="47312"/>
                </a:lnTo>
                <a:lnTo>
                  <a:pt x="8654488" y="53764"/>
                </a:lnTo>
                <a:lnTo>
                  <a:pt x="8987043" y="386793"/>
                </a:lnTo>
                <a:lnTo>
                  <a:pt x="8992872" y="392937"/>
                </a:lnTo>
                <a:lnTo>
                  <a:pt x="8998700" y="399696"/>
                </a:lnTo>
                <a:lnTo>
                  <a:pt x="9004223" y="406455"/>
                </a:lnTo>
                <a:lnTo>
                  <a:pt x="9009131" y="413828"/>
                </a:lnTo>
                <a:lnTo>
                  <a:pt x="9014040" y="421509"/>
                </a:lnTo>
                <a:lnTo>
                  <a:pt x="9018335" y="428882"/>
                </a:lnTo>
                <a:lnTo>
                  <a:pt x="9022323" y="436870"/>
                </a:lnTo>
                <a:lnTo>
                  <a:pt x="9026311" y="445165"/>
                </a:lnTo>
                <a:lnTo>
                  <a:pt x="9029379" y="453153"/>
                </a:lnTo>
                <a:lnTo>
                  <a:pt x="9032140" y="461755"/>
                </a:lnTo>
                <a:lnTo>
                  <a:pt x="9034594" y="470357"/>
                </a:lnTo>
                <a:lnTo>
                  <a:pt x="9036742" y="479266"/>
                </a:lnTo>
                <a:lnTo>
                  <a:pt x="9038582" y="488483"/>
                </a:lnTo>
                <a:lnTo>
                  <a:pt x="9039503" y="497700"/>
                </a:lnTo>
                <a:cubicBezTo>
                  <a:pt x="9039810" y="500772"/>
                  <a:pt x="9040116" y="503844"/>
                  <a:pt x="9040423" y="506916"/>
                </a:cubicBezTo>
                <a:cubicBezTo>
                  <a:pt x="9040525" y="510091"/>
                  <a:pt x="9040628" y="513265"/>
                  <a:pt x="9040730" y="516440"/>
                </a:cubicBezTo>
                <a:cubicBezTo>
                  <a:pt x="9040628" y="519615"/>
                  <a:pt x="9040525" y="522789"/>
                  <a:pt x="9040423" y="525964"/>
                </a:cubicBezTo>
                <a:cubicBezTo>
                  <a:pt x="9040116" y="529036"/>
                  <a:pt x="9039810" y="532109"/>
                  <a:pt x="9039503" y="535181"/>
                </a:cubicBezTo>
                <a:lnTo>
                  <a:pt x="9038582" y="544397"/>
                </a:lnTo>
                <a:lnTo>
                  <a:pt x="9036742" y="553307"/>
                </a:lnTo>
                <a:lnTo>
                  <a:pt x="9034594" y="562524"/>
                </a:lnTo>
                <a:lnTo>
                  <a:pt x="9032140" y="570819"/>
                </a:lnTo>
                <a:lnTo>
                  <a:pt x="9029379" y="579421"/>
                </a:lnTo>
                <a:lnTo>
                  <a:pt x="9026311" y="587716"/>
                </a:lnTo>
                <a:lnTo>
                  <a:pt x="9022323" y="596011"/>
                </a:lnTo>
                <a:lnTo>
                  <a:pt x="9018335" y="603691"/>
                </a:lnTo>
                <a:lnTo>
                  <a:pt x="9014040" y="611679"/>
                </a:lnTo>
                <a:lnTo>
                  <a:pt x="9009131" y="619052"/>
                </a:lnTo>
                <a:lnTo>
                  <a:pt x="9004223" y="626426"/>
                </a:lnTo>
                <a:lnTo>
                  <a:pt x="8998700" y="633185"/>
                </a:lnTo>
                <a:lnTo>
                  <a:pt x="8992872" y="639943"/>
                </a:lnTo>
                <a:lnTo>
                  <a:pt x="8987043" y="646088"/>
                </a:lnTo>
                <a:lnTo>
                  <a:pt x="8654488" y="978809"/>
                </a:lnTo>
                <a:lnTo>
                  <a:pt x="8653590" y="979708"/>
                </a:lnTo>
              </a:path>
            </a:pathLst>
          </a:custGeom>
          <a:noFill/>
          <a:ln w="28575">
            <a:solidFill>
              <a:srgbClr val="ED5113"/>
            </a:solidFill>
          </a:ln>
        </p:spPr>
        <p:txBody>
          <a:bodyPr wrap="square" tIns="360000" anchor="ctr">
            <a:normAutofit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r>
              <a:rPr lang="en-US" altLang="zh-CN" sz="2800">
                <a:sym typeface="+mn-ea"/>
              </a:rPr>
              <a:t> 2.</a:t>
            </a:r>
            <a:r>
              <a:rPr lang="zh-CN" altLang="en-US" sz="2800">
                <a:sym typeface="+mn-ea"/>
              </a:rPr>
              <a:t>教学顺序大致以柯达伊教学理念为引导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1" name="任意多边形 30"/>
          <p:cNvSpPr/>
          <p:nvPr>
            <p:custDataLst>
              <p:tags r:id="rId3"/>
            </p:custDataLst>
          </p:nvPr>
        </p:nvSpPr>
        <p:spPr bwMode="auto">
          <a:xfrm>
            <a:off x="2279802" y="4823854"/>
            <a:ext cx="7468832" cy="858613"/>
          </a:xfrm>
          <a:custGeom>
            <a:avLst/>
            <a:gdLst>
              <a:gd name="connsiteX0" fmla="*/ 8135062 w 8522202"/>
              <a:gd name="connsiteY0" fmla="*/ 443714 h 979708"/>
              <a:gd name="connsiteX1" fmla="*/ 0 w 8522202"/>
              <a:gd name="connsiteY1" fmla="*/ 443714 h 979708"/>
              <a:gd name="connsiteX2" fmla="*/ 0 w 8522202"/>
              <a:gd name="connsiteY2" fmla="*/ 332875 h 979708"/>
              <a:gd name="connsiteX3" fmla="*/ 7902599 w 8522202"/>
              <a:gd name="connsiteY3" fmla="*/ 332875 h 979708"/>
              <a:gd name="connsiteX4" fmla="*/ 7877033 w 8522202"/>
              <a:gd name="connsiteY4" fmla="*/ 313673 h 979708"/>
              <a:gd name="connsiteX5" fmla="*/ 7870591 w 8522202"/>
              <a:gd name="connsiteY5" fmla="*/ 306607 h 979708"/>
              <a:gd name="connsiteX6" fmla="*/ 7864148 w 8522202"/>
              <a:gd name="connsiteY6" fmla="*/ 299541 h 979708"/>
              <a:gd name="connsiteX7" fmla="*/ 7858626 w 8522202"/>
              <a:gd name="connsiteY7" fmla="*/ 292475 h 979708"/>
              <a:gd name="connsiteX8" fmla="*/ 7853717 w 8522202"/>
              <a:gd name="connsiteY8" fmla="*/ 284487 h 979708"/>
              <a:gd name="connsiteX9" fmla="*/ 7848809 w 8522202"/>
              <a:gd name="connsiteY9" fmla="*/ 276807 h 979708"/>
              <a:gd name="connsiteX10" fmla="*/ 7844207 w 8522202"/>
              <a:gd name="connsiteY10" fmla="*/ 269126 h 979708"/>
              <a:gd name="connsiteX11" fmla="*/ 7840219 w 8522202"/>
              <a:gd name="connsiteY11" fmla="*/ 260831 h 979708"/>
              <a:gd name="connsiteX12" fmla="*/ 7836844 w 8522202"/>
              <a:gd name="connsiteY12" fmla="*/ 252844 h 979708"/>
              <a:gd name="connsiteX13" fmla="*/ 7833470 w 8522202"/>
              <a:gd name="connsiteY13" fmla="*/ 244241 h 979708"/>
              <a:gd name="connsiteX14" fmla="*/ 7830709 w 8522202"/>
              <a:gd name="connsiteY14" fmla="*/ 235639 h 979708"/>
              <a:gd name="connsiteX15" fmla="*/ 7828561 w 8522202"/>
              <a:gd name="connsiteY15" fmla="*/ 227344 h 979708"/>
              <a:gd name="connsiteX16" fmla="*/ 7826414 w 8522202"/>
              <a:gd name="connsiteY16" fmla="*/ 218742 h 979708"/>
              <a:gd name="connsiteX17" fmla="*/ 7825186 w 8522202"/>
              <a:gd name="connsiteY17" fmla="*/ 209832 h 979708"/>
              <a:gd name="connsiteX18" fmla="*/ 7823959 w 8522202"/>
              <a:gd name="connsiteY18" fmla="*/ 201230 h 979708"/>
              <a:gd name="connsiteX19" fmla="*/ 7823652 w 8522202"/>
              <a:gd name="connsiteY19" fmla="*/ 192321 h 979708"/>
              <a:gd name="connsiteX20" fmla="*/ 7823346 w 8522202"/>
              <a:gd name="connsiteY20" fmla="*/ 183719 h 979708"/>
              <a:gd name="connsiteX21" fmla="*/ 7823652 w 8522202"/>
              <a:gd name="connsiteY21" fmla="*/ 175116 h 979708"/>
              <a:gd name="connsiteX22" fmla="*/ 7823959 w 8522202"/>
              <a:gd name="connsiteY22" fmla="*/ 166207 h 979708"/>
              <a:gd name="connsiteX23" fmla="*/ 7825186 w 8522202"/>
              <a:gd name="connsiteY23" fmla="*/ 157298 h 979708"/>
              <a:gd name="connsiteX24" fmla="*/ 7826414 w 8522202"/>
              <a:gd name="connsiteY24" fmla="*/ 148388 h 979708"/>
              <a:gd name="connsiteX25" fmla="*/ 7828561 w 8522202"/>
              <a:gd name="connsiteY25" fmla="*/ 140093 h 979708"/>
              <a:gd name="connsiteX26" fmla="*/ 7830709 w 8522202"/>
              <a:gd name="connsiteY26" fmla="*/ 131491 h 979708"/>
              <a:gd name="connsiteX27" fmla="*/ 7833470 w 8522202"/>
              <a:gd name="connsiteY27" fmla="*/ 122889 h 979708"/>
              <a:gd name="connsiteX28" fmla="*/ 7836844 w 8522202"/>
              <a:gd name="connsiteY28" fmla="*/ 114594 h 979708"/>
              <a:gd name="connsiteX29" fmla="*/ 7840219 w 8522202"/>
              <a:gd name="connsiteY29" fmla="*/ 106299 h 979708"/>
              <a:gd name="connsiteX30" fmla="*/ 7844207 w 8522202"/>
              <a:gd name="connsiteY30" fmla="*/ 98311 h 979708"/>
              <a:gd name="connsiteX31" fmla="*/ 7848809 w 8522202"/>
              <a:gd name="connsiteY31" fmla="*/ 90630 h 979708"/>
              <a:gd name="connsiteX32" fmla="*/ 7853717 w 8522202"/>
              <a:gd name="connsiteY32" fmla="*/ 82643 h 979708"/>
              <a:gd name="connsiteX33" fmla="*/ 7858626 w 8522202"/>
              <a:gd name="connsiteY33" fmla="*/ 75269 h 979708"/>
              <a:gd name="connsiteX34" fmla="*/ 7864148 w 8522202"/>
              <a:gd name="connsiteY34" fmla="*/ 67896 h 979708"/>
              <a:gd name="connsiteX35" fmla="*/ 7870591 w 8522202"/>
              <a:gd name="connsiteY35" fmla="*/ 60830 h 979708"/>
              <a:gd name="connsiteX36" fmla="*/ 7877033 w 8522202"/>
              <a:gd name="connsiteY36" fmla="*/ 53764 h 979708"/>
              <a:gd name="connsiteX37" fmla="*/ 7883782 w 8522202"/>
              <a:gd name="connsiteY37" fmla="*/ 47312 h 979708"/>
              <a:gd name="connsiteX38" fmla="*/ 7891145 w 8522202"/>
              <a:gd name="connsiteY38" fmla="*/ 41475 h 979708"/>
              <a:gd name="connsiteX39" fmla="*/ 7898201 w 8522202"/>
              <a:gd name="connsiteY39" fmla="*/ 35638 h 979708"/>
              <a:gd name="connsiteX40" fmla="*/ 7905871 w 8522202"/>
              <a:gd name="connsiteY40" fmla="*/ 30415 h 979708"/>
              <a:gd name="connsiteX41" fmla="*/ 7913234 w 8522202"/>
              <a:gd name="connsiteY41" fmla="*/ 25499 h 979708"/>
              <a:gd name="connsiteX42" fmla="*/ 7921517 w 8522202"/>
              <a:gd name="connsiteY42" fmla="*/ 21198 h 979708"/>
              <a:gd name="connsiteX43" fmla="*/ 7929493 w 8522202"/>
              <a:gd name="connsiteY43" fmla="*/ 16897 h 979708"/>
              <a:gd name="connsiteX44" fmla="*/ 7937776 w 8522202"/>
              <a:gd name="connsiteY44" fmla="*/ 13518 h 979708"/>
              <a:gd name="connsiteX45" fmla="*/ 7945753 w 8522202"/>
              <a:gd name="connsiteY45" fmla="*/ 10138 h 979708"/>
              <a:gd name="connsiteX46" fmla="*/ 7954343 w 8522202"/>
              <a:gd name="connsiteY46" fmla="*/ 7680 h 979708"/>
              <a:gd name="connsiteX47" fmla="*/ 7962933 w 8522202"/>
              <a:gd name="connsiteY47" fmla="*/ 5223 h 979708"/>
              <a:gd name="connsiteX48" fmla="*/ 7971523 w 8522202"/>
              <a:gd name="connsiteY48" fmla="*/ 3687 h 979708"/>
              <a:gd name="connsiteX49" fmla="*/ 7980420 w 8522202"/>
              <a:gd name="connsiteY49" fmla="*/ 2150 h 979708"/>
              <a:gd name="connsiteX50" fmla="*/ 7988703 w 8522202"/>
              <a:gd name="connsiteY50" fmla="*/ 1229 h 979708"/>
              <a:gd name="connsiteX51" fmla="*/ 7997600 w 8522202"/>
              <a:gd name="connsiteY51" fmla="*/ 307 h 979708"/>
              <a:gd name="connsiteX52" fmla="*/ 8006496 w 8522202"/>
              <a:gd name="connsiteY52" fmla="*/ 0 h 979708"/>
              <a:gd name="connsiteX53" fmla="*/ 8015393 w 8522202"/>
              <a:gd name="connsiteY53" fmla="*/ 307 h 979708"/>
              <a:gd name="connsiteX54" fmla="*/ 8023983 w 8522202"/>
              <a:gd name="connsiteY54" fmla="*/ 1229 h 979708"/>
              <a:gd name="connsiteX55" fmla="*/ 8032880 w 8522202"/>
              <a:gd name="connsiteY55" fmla="*/ 2150 h 979708"/>
              <a:gd name="connsiteX56" fmla="*/ 8041470 w 8522202"/>
              <a:gd name="connsiteY56" fmla="*/ 3687 h 979708"/>
              <a:gd name="connsiteX57" fmla="*/ 8050367 w 8522202"/>
              <a:gd name="connsiteY57" fmla="*/ 5223 h 979708"/>
              <a:gd name="connsiteX58" fmla="*/ 8058650 w 8522202"/>
              <a:gd name="connsiteY58" fmla="*/ 7680 h 979708"/>
              <a:gd name="connsiteX59" fmla="*/ 8067240 w 8522202"/>
              <a:gd name="connsiteY59" fmla="*/ 10138 h 979708"/>
              <a:gd name="connsiteX60" fmla="*/ 8075523 w 8522202"/>
              <a:gd name="connsiteY60" fmla="*/ 13518 h 979708"/>
              <a:gd name="connsiteX61" fmla="*/ 8083806 w 8522202"/>
              <a:gd name="connsiteY61" fmla="*/ 16897 h 979708"/>
              <a:gd name="connsiteX62" fmla="*/ 8091783 w 8522202"/>
              <a:gd name="connsiteY62" fmla="*/ 21198 h 979708"/>
              <a:gd name="connsiteX63" fmla="*/ 8099759 w 8522202"/>
              <a:gd name="connsiteY63" fmla="*/ 25499 h 979708"/>
              <a:gd name="connsiteX64" fmla="*/ 8107429 w 8522202"/>
              <a:gd name="connsiteY64" fmla="*/ 30415 h 979708"/>
              <a:gd name="connsiteX65" fmla="*/ 8114792 w 8522202"/>
              <a:gd name="connsiteY65" fmla="*/ 35638 h 979708"/>
              <a:gd name="connsiteX66" fmla="*/ 8122154 w 8522202"/>
              <a:gd name="connsiteY66" fmla="*/ 41475 h 979708"/>
              <a:gd name="connsiteX67" fmla="*/ 8129210 w 8522202"/>
              <a:gd name="connsiteY67" fmla="*/ 47312 h 979708"/>
              <a:gd name="connsiteX68" fmla="*/ 8135960 w 8522202"/>
              <a:gd name="connsiteY68" fmla="*/ 53764 h 979708"/>
              <a:gd name="connsiteX69" fmla="*/ 8468515 w 8522202"/>
              <a:gd name="connsiteY69" fmla="*/ 386793 h 979708"/>
              <a:gd name="connsiteX70" fmla="*/ 8474344 w 8522202"/>
              <a:gd name="connsiteY70" fmla="*/ 392937 h 979708"/>
              <a:gd name="connsiteX71" fmla="*/ 8480172 w 8522202"/>
              <a:gd name="connsiteY71" fmla="*/ 399696 h 979708"/>
              <a:gd name="connsiteX72" fmla="*/ 8485695 w 8522202"/>
              <a:gd name="connsiteY72" fmla="*/ 406455 h 979708"/>
              <a:gd name="connsiteX73" fmla="*/ 8490603 w 8522202"/>
              <a:gd name="connsiteY73" fmla="*/ 413828 h 979708"/>
              <a:gd name="connsiteX74" fmla="*/ 8495512 w 8522202"/>
              <a:gd name="connsiteY74" fmla="*/ 421509 h 979708"/>
              <a:gd name="connsiteX75" fmla="*/ 8499807 w 8522202"/>
              <a:gd name="connsiteY75" fmla="*/ 428882 h 979708"/>
              <a:gd name="connsiteX76" fmla="*/ 8503795 w 8522202"/>
              <a:gd name="connsiteY76" fmla="*/ 436870 h 979708"/>
              <a:gd name="connsiteX77" fmla="*/ 8507783 w 8522202"/>
              <a:gd name="connsiteY77" fmla="*/ 445165 h 979708"/>
              <a:gd name="connsiteX78" fmla="*/ 8510851 w 8522202"/>
              <a:gd name="connsiteY78" fmla="*/ 453153 h 979708"/>
              <a:gd name="connsiteX79" fmla="*/ 8513612 w 8522202"/>
              <a:gd name="connsiteY79" fmla="*/ 461755 h 979708"/>
              <a:gd name="connsiteX80" fmla="*/ 8516066 w 8522202"/>
              <a:gd name="connsiteY80" fmla="*/ 470357 h 979708"/>
              <a:gd name="connsiteX81" fmla="*/ 8518214 w 8522202"/>
              <a:gd name="connsiteY81" fmla="*/ 479266 h 979708"/>
              <a:gd name="connsiteX82" fmla="*/ 8520054 w 8522202"/>
              <a:gd name="connsiteY82" fmla="*/ 488483 h 979708"/>
              <a:gd name="connsiteX83" fmla="*/ 8520975 w 8522202"/>
              <a:gd name="connsiteY83" fmla="*/ 497700 h 979708"/>
              <a:gd name="connsiteX84" fmla="*/ 8521895 w 8522202"/>
              <a:gd name="connsiteY84" fmla="*/ 506916 h 979708"/>
              <a:gd name="connsiteX85" fmla="*/ 8522202 w 8522202"/>
              <a:gd name="connsiteY85" fmla="*/ 516440 h 979708"/>
              <a:gd name="connsiteX86" fmla="*/ 8521895 w 8522202"/>
              <a:gd name="connsiteY86" fmla="*/ 525964 h 979708"/>
              <a:gd name="connsiteX87" fmla="*/ 8520975 w 8522202"/>
              <a:gd name="connsiteY87" fmla="*/ 535181 h 979708"/>
              <a:gd name="connsiteX88" fmla="*/ 8520054 w 8522202"/>
              <a:gd name="connsiteY88" fmla="*/ 544397 h 979708"/>
              <a:gd name="connsiteX89" fmla="*/ 8518214 w 8522202"/>
              <a:gd name="connsiteY89" fmla="*/ 553307 h 979708"/>
              <a:gd name="connsiteX90" fmla="*/ 8516066 w 8522202"/>
              <a:gd name="connsiteY90" fmla="*/ 562524 h 979708"/>
              <a:gd name="connsiteX91" fmla="*/ 8513612 w 8522202"/>
              <a:gd name="connsiteY91" fmla="*/ 570819 h 979708"/>
              <a:gd name="connsiteX92" fmla="*/ 8510851 w 8522202"/>
              <a:gd name="connsiteY92" fmla="*/ 579421 h 979708"/>
              <a:gd name="connsiteX93" fmla="*/ 8507783 w 8522202"/>
              <a:gd name="connsiteY93" fmla="*/ 587716 h 979708"/>
              <a:gd name="connsiteX94" fmla="*/ 8503795 w 8522202"/>
              <a:gd name="connsiteY94" fmla="*/ 596011 h 979708"/>
              <a:gd name="connsiteX95" fmla="*/ 8499807 w 8522202"/>
              <a:gd name="connsiteY95" fmla="*/ 603691 h 979708"/>
              <a:gd name="connsiteX96" fmla="*/ 8495512 w 8522202"/>
              <a:gd name="connsiteY96" fmla="*/ 611679 h 979708"/>
              <a:gd name="connsiteX97" fmla="*/ 8490603 w 8522202"/>
              <a:gd name="connsiteY97" fmla="*/ 619052 h 979708"/>
              <a:gd name="connsiteX98" fmla="*/ 8485695 w 8522202"/>
              <a:gd name="connsiteY98" fmla="*/ 626426 h 979708"/>
              <a:gd name="connsiteX99" fmla="*/ 8480172 w 8522202"/>
              <a:gd name="connsiteY99" fmla="*/ 633185 h 979708"/>
              <a:gd name="connsiteX100" fmla="*/ 8474344 w 8522202"/>
              <a:gd name="connsiteY100" fmla="*/ 639943 h 979708"/>
              <a:gd name="connsiteX101" fmla="*/ 8468515 w 8522202"/>
              <a:gd name="connsiteY101" fmla="*/ 646088 h 979708"/>
              <a:gd name="connsiteX102" fmla="*/ 8135960 w 8522202"/>
              <a:gd name="connsiteY102" fmla="*/ 978809 h 979708"/>
              <a:gd name="connsiteX103" fmla="*/ 8135062 w 8522202"/>
              <a:gd name="connsiteY103" fmla="*/ 979708 h 979708"/>
              <a:gd name="connsiteX104" fmla="*/ 8226502 w 8522202"/>
              <a:gd name="connsiteY104" fmla="*/ 535154 h 979708"/>
              <a:gd name="connsiteX0-1" fmla="*/ 8135062 w 8522202"/>
              <a:gd name="connsiteY0-2" fmla="*/ 443714 h 979708"/>
              <a:gd name="connsiteX1-3" fmla="*/ 0 w 8522202"/>
              <a:gd name="connsiteY1-4" fmla="*/ 443714 h 979708"/>
              <a:gd name="connsiteX2-5" fmla="*/ 0 w 8522202"/>
              <a:gd name="connsiteY2-6" fmla="*/ 332875 h 979708"/>
              <a:gd name="connsiteX3-7" fmla="*/ 7902599 w 8522202"/>
              <a:gd name="connsiteY3-8" fmla="*/ 332875 h 979708"/>
              <a:gd name="connsiteX4-9" fmla="*/ 7877033 w 8522202"/>
              <a:gd name="connsiteY4-10" fmla="*/ 313673 h 979708"/>
              <a:gd name="connsiteX5-11" fmla="*/ 7870591 w 8522202"/>
              <a:gd name="connsiteY5-12" fmla="*/ 306607 h 979708"/>
              <a:gd name="connsiteX6-13" fmla="*/ 7864148 w 8522202"/>
              <a:gd name="connsiteY6-14" fmla="*/ 299541 h 979708"/>
              <a:gd name="connsiteX7-15" fmla="*/ 7858626 w 8522202"/>
              <a:gd name="connsiteY7-16" fmla="*/ 292475 h 979708"/>
              <a:gd name="connsiteX8-17" fmla="*/ 7853717 w 8522202"/>
              <a:gd name="connsiteY8-18" fmla="*/ 284487 h 979708"/>
              <a:gd name="connsiteX9-19" fmla="*/ 7848809 w 8522202"/>
              <a:gd name="connsiteY9-20" fmla="*/ 276807 h 979708"/>
              <a:gd name="connsiteX10-21" fmla="*/ 7844207 w 8522202"/>
              <a:gd name="connsiteY10-22" fmla="*/ 269126 h 979708"/>
              <a:gd name="connsiteX11-23" fmla="*/ 7840219 w 8522202"/>
              <a:gd name="connsiteY11-24" fmla="*/ 260831 h 979708"/>
              <a:gd name="connsiteX12-25" fmla="*/ 7836844 w 8522202"/>
              <a:gd name="connsiteY12-26" fmla="*/ 252844 h 979708"/>
              <a:gd name="connsiteX13-27" fmla="*/ 7833470 w 8522202"/>
              <a:gd name="connsiteY13-28" fmla="*/ 244241 h 979708"/>
              <a:gd name="connsiteX14-29" fmla="*/ 7830709 w 8522202"/>
              <a:gd name="connsiteY14-30" fmla="*/ 235639 h 979708"/>
              <a:gd name="connsiteX15-31" fmla="*/ 7828561 w 8522202"/>
              <a:gd name="connsiteY15-32" fmla="*/ 227344 h 979708"/>
              <a:gd name="connsiteX16-33" fmla="*/ 7826414 w 8522202"/>
              <a:gd name="connsiteY16-34" fmla="*/ 218742 h 979708"/>
              <a:gd name="connsiteX17-35" fmla="*/ 7825186 w 8522202"/>
              <a:gd name="connsiteY17-36" fmla="*/ 209832 h 979708"/>
              <a:gd name="connsiteX18-37" fmla="*/ 7823959 w 8522202"/>
              <a:gd name="connsiteY18-38" fmla="*/ 201230 h 979708"/>
              <a:gd name="connsiteX19-39" fmla="*/ 7823652 w 8522202"/>
              <a:gd name="connsiteY19-40" fmla="*/ 192321 h 979708"/>
              <a:gd name="connsiteX20-41" fmla="*/ 7823346 w 8522202"/>
              <a:gd name="connsiteY20-42" fmla="*/ 183719 h 979708"/>
              <a:gd name="connsiteX21-43" fmla="*/ 7823652 w 8522202"/>
              <a:gd name="connsiteY21-44" fmla="*/ 175116 h 979708"/>
              <a:gd name="connsiteX22-45" fmla="*/ 7823959 w 8522202"/>
              <a:gd name="connsiteY22-46" fmla="*/ 166207 h 979708"/>
              <a:gd name="connsiteX23-47" fmla="*/ 7825186 w 8522202"/>
              <a:gd name="connsiteY23-48" fmla="*/ 157298 h 979708"/>
              <a:gd name="connsiteX24-49" fmla="*/ 7826414 w 8522202"/>
              <a:gd name="connsiteY24-50" fmla="*/ 148388 h 979708"/>
              <a:gd name="connsiteX25-51" fmla="*/ 7828561 w 8522202"/>
              <a:gd name="connsiteY25-52" fmla="*/ 140093 h 979708"/>
              <a:gd name="connsiteX26-53" fmla="*/ 7830709 w 8522202"/>
              <a:gd name="connsiteY26-54" fmla="*/ 131491 h 979708"/>
              <a:gd name="connsiteX27-55" fmla="*/ 7833470 w 8522202"/>
              <a:gd name="connsiteY27-56" fmla="*/ 122889 h 979708"/>
              <a:gd name="connsiteX28-57" fmla="*/ 7836844 w 8522202"/>
              <a:gd name="connsiteY28-58" fmla="*/ 114594 h 979708"/>
              <a:gd name="connsiteX29-59" fmla="*/ 7840219 w 8522202"/>
              <a:gd name="connsiteY29-60" fmla="*/ 106299 h 979708"/>
              <a:gd name="connsiteX30-61" fmla="*/ 7844207 w 8522202"/>
              <a:gd name="connsiteY30-62" fmla="*/ 98311 h 979708"/>
              <a:gd name="connsiteX31-63" fmla="*/ 7848809 w 8522202"/>
              <a:gd name="connsiteY31-64" fmla="*/ 90630 h 979708"/>
              <a:gd name="connsiteX32-65" fmla="*/ 7853717 w 8522202"/>
              <a:gd name="connsiteY32-66" fmla="*/ 82643 h 979708"/>
              <a:gd name="connsiteX33-67" fmla="*/ 7858626 w 8522202"/>
              <a:gd name="connsiteY33-68" fmla="*/ 75269 h 979708"/>
              <a:gd name="connsiteX34-69" fmla="*/ 7864148 w 8522202"/>
              <a:gd name="connsiteY34-70" fmla="*/ 67896 h 979708"/>
              <a:gd name="connsiteX35-71" fmla="*/ 7870591 w 8522202"/>
              <a:gd name="connsiteY35-72" fmla="*/ 60830 h 979708"/>
              <a:gd name="connsiteX36-73" fmla="*/ 7877033 w 8522202"/>
              <a:gd name="connsiteY36-74" fmla="*/ 53764 h 979708"/>
              <a:gd name="connsiteX37-75" fmla="*/ 7883782 w 8522202"/>
              <a:gd name="connsiteY37-76" fmla="*/ 47312 h 979708"/>
              <a:gd name="connsiteX38-77" fmla="*/ 7891145 w 8522202"/>
              <a:gd name="connsiteY38-78" fmla="*/ 41475 h 979708"/>
              <a:gd name="connsiteX39-79" fmla="*/ 7898201 w 8522202"/>
              <a:gd name="connsiteY39-80" fmla="*/ 35638 h 979708"/>
              <a:gd name="connsiteX40-81" fmla="*/ 7905871 w 8522202"/>
              <a:gd name="connsiteY40-82" fmla="*/ 30415 h 979708"/>
              <a:gd name="connsiteX41-83" fmla="*/ 7913234 w 8522202"/>
              <a:gd name="connsiteY41-84" fmla="*/ 25499 h 979708"/>
              <a:gd name="connsiteX42-85" fmla="*/ 7921517 w 8522202"/>
              <a:gd name="connsiteY42-86" fmla="*/ 21198 h 979708"/>
              <a:gd name="connsiteX43-87" fmla="*/ 7929493 w 8522202"/>
              <a:gd name="connsiteY43-88" fmla="*/ 16897 h 979708"/>
              <a:gd name="connsiteX44-89" fmla="*/ 7937776 w 8522202"/>
              <a:gd name="connsiteY44-90" fmla="*/ 13518 h 979708"/>
              <a:gd name="connsiteX45-91" fmla="*/ 7945753 w 8522202"/>
              <a:gd name="connsiteY45-92" fmla="*/ 10138 h 979708"/>
              <a:gd name="connsiteX46-93" fmla="*/ 7954343 w 8522202"/>
              <a:gd name="connsiteY46-94" fmla="*/ 7680 h 979708"/>
              <a:gd name="connsiteX47-95" fmla="*/ 7962933 w 8522202"/>
              <a:gd name="connsiteY47-96" fmla="*/ 5223 h 979708"/>
              <a:gd name="connsiteX48-97" fmla="*/ 7971523 w 8522202"/>
              <a:gd name="connsiteY48-98" fmla="*/ 3687 h 979708"/>
              <a:gd name="connsiteX49-99" fmla="*/ 7980420 w 8522202"/>
              <a:gd name="connsiteY49-100" fmla="*/ 2150 h 979708"/>
              <a:gd name="connsiteX50-101" fmla="*/ 7988703 w 8522202"/>
              <a:gd name="connsiteY50-102" fmla="*/ 1229 h 979708"/>
              <a:gd name="connsiteX51-103" fmla="*/ 7997600 w 8522202"/>
              <a:gd name="connsiteY51-104" fmla="*/ 307 h 979708"/>
              <a:gd name="connsiteX52-105" fmla="*/ 8006496 w 8522202"/>
              <a:gd name="connsiteY52-106" fmla="*/ 0 h 979708"/>
              <a:gd name="connsiteX53-107" fmla="*/ 8015393 w 8522202"/>
              <a:gd name="connsiteY53-108" fmla="*/ 307 h 979708"/>
              <a:gd name="connsiteX54-109" fmla="*/ 8023983 w 8522202"/>
              <a:gd name="connsiteY54-110" fmla="*/ 1229 h 979708"/>
              <a:gd name="connsiteX55-111" fmla="*/ 8032880 w 8522202"/>
              <a:gd name="connsiteY55-112" fmla="*/ 2150 h 979708"/>
              <a:gd name="connsiteX56-113" fmla="*/ 8041470 w 8522202"/>
              <a:gd name="connsiteY56-114" fmla="*/ 3687 h 979708"/>
              <a:gd name="connsiteX57-115" fmla="*/ 8050367 w 8522202"/>
              <a:gd name="connsiteY57-116" fmla="*/ 5223 h 979708"/>
              <a:gd name="connsiteX58-117" fmla="*/ 8058650 w 8522202"/>
              <a:gd name="connsiteY58-118" fmla="*/ 7680 h 979708"/>
              <a:gd name="connsiteX59-119" fmla="*/ 8067240 w 8522202"/>
              <a:gd name="connsiteY59-120" fmla="*/ 10138 h 979708"/>
              <a:gd name="connsiteX60-121" fmla="*/ 8075523 w 8522202"/>
              <a:gd name="connsiteY60-122" fmla="*/ 13518 h 979708"/>
              <a:gd name="connsiteX61-123" fmla="*/ 8083806 w 8522202"/>
              <a:gd name="connsiteY61-124" fmla="*/ 16897 h 979708"/>
              <a:gd name="connsiteX62-125" fmla="*/ 8091783 w 8522202"/>
              <a:gd name="connsiteY62-126" fmla="*/ 21198 h 979708"/>
              <a:gd name="connsiteX63-127" fmla="*/ 8099759 w 8522202"/>
              <a:gd name="connsiteY63-128" fmla="*/ 25499 h 979708"/>
              <a:gd name="connsiteX64-129" fmla="*/ 8107429 w 8522202"/>
              <a:gd name="connsiteY64-130" fmla="*/ 30415 h 979708"/>
              <a:gd name="connsiteX65-131" fmla="*/ 8114792 w 8522202"/>
              <a:gd name="connsiteY65-132" fmla="*/ 35638 h 979708"/>
              <a:gd name="connsiteX66-133" fmla="*/ 8122154 w 8522202"/>
              <a:gd name="connsiteY66-134" fmla="*/ 41475 h 979708"/>
              <a:gd name="connsiteX67-135" fmla="*/ 8129210 w 8522202"/>
              <a:gd name="connsiteY67-136" fmla="*/ 47312 h 979708"/>
              <a:gd name="connsiteX68-137" fmla="*/ 8135960 w 8522202"/>
              <a:gd name="connsiteY68-138" fmla="*/ 53764 h 979708"/>
              <a:gd name="connsiteX69-139" fmla="*/ 8468515 w 8522202"/>
              <a:gd name="connsiteY69-140" fmla="*/ 386793 h 979708"/>
              <a:gd name="connsiteX70-141" fmla="*/ 8474344 w 8522202"/>
              <a:gd name="connsiteY70-142" fmla="*/ 392937 h 979708"/>
              <a:gd name="connsiteX71-143" fmla="*/ 8480172 w 8522202"/>
              <a:gd name="connsiteY71-144" fmla="*/ 399696 h 979708"/>
              <a:gd name="connsiteX72-145" fmla="*/ 8485695 w 8522202"/>
              <a:gd name="connsiteY72-146" fmla="*/ 406455 h 979708"/>
              <a:gd name="connsiteX73-147" fmla="*/ 8490603 w 8522202"/>
              <a:gd name="connsiteY73-148" fmla="*/ 413828 h 979708"/>
              <a:gd name="connsiteX74-149" fmla="*/ 8495512 w 8522202"/>
              <a:gd name="connsiteY74-150" fmla="*/ 421509 h 979708"/>
              <a:gd name="connsiteX75-151" fmla="*/ 8499807 w 8522202"/>
              <a:gd name="connsiteY75-152" fmla="*/ 428882 h 979708"/>
              <a:gd name="connsiteX76-153" fmla="*/ 8503795 w 8522202"/>
              <a:gd name="connsiteY76-154" fmla="*/ 436870 h 979708"/>
              <a:gd name="connsiteX77-155" fmla="*/ 8507783 w 8522202"/>
              <a:gd name="connsiteY77-156" fmla="*/ 445165 h 979708"/>
              <a:gd name="connsiteX78-157" fmla="*/ 8510851 w 8522202"/>
              <a:gd name="connsiteY78-158" fmla="*/ 453153 h 979708"/>
              <a:gd name="connsiteX79-159" fmla="*/ 8513612 w 8522202"/>
              <a:gd name="connsiteY79-160" fmla="*/ 461755 h 979708"/>
              <a:gd name="connsiteX80-161" fmla="*/ 8516066 w 8522202"/>
              <a:gd name="connsiteY80-162" fmla="*/ 470357 h 979708"/>
              <a:gd name="connsiteX81-163" fmla="*/ 8518214 w 8522202"/>
              <a:gd name="connsiteY81-164" fmla="*/ 479266 h 979708"/>
              <a:gd name="connsiteX82-165" fmla="*/ 8520054 w 8522202"/>
              <a:gd name="connsiteY82-166" fmla="*/ 488483 h 979708"/>
              <a:gd name="connsiteX83-167" fmla="*/ 8520975 w 8522202"/>
              <a:gd name="connsiteY83-168" fmla="*/ 497700 h 979708"/>
              <a:gd name="connsiteX84-169" fmla="*/ 8521895 w 8522202"/>
              <a:gd name="connsiteY84-170" fmla="*/ 506916 h 979708"/>
              <a:gd name="connsiteX85-171" fmla="*/ 8522202 w 8522202"/>
              <a:gd name="connsiteY85-172" fmla="*/ 516440 h 979708"/>
              <a:gd name="connsiteX86-173" fmla="*/ 8521895 w 8522202"/>
              <a:gd name="connsiteY86-174" fmla="*/ 525964 h 979708"/>
              <a:gd name="connsiteX87-175" fmla="*/ 8520975 w 8522202"/>
              <a:gd name="connsiteY87-176" fmla="*/ 535181 h 979708"/>
              <a:gd name="connsiteX88-177" fmla="*/ 8520054 w 8522202"/>
              <a:gd name="connsiteY88-178" fmla="*/ 544397 h 979708"/>
              <a:gd name="connsiteX89-179" fmla="*/ 8518214 w 8522202"/>
              <a:gd name="connsiteY89-180" fmla="*/ 553307 h 979708"/>
              <a:gd name="connsiteX90-181" fmla="*/ 8516066 w 8522202"/>
              <a:gd name="connsiteY90-182" fmla="*/ 562524 h 979708"/>
              <a:gd name="connsiteX91-183" fmla="*/ 8513612 w 8522202"/>
              <a:gd name="connsiteY91-184" fmla="*/ 570819 h 979708"/>
              <a:gd name="connsiteX92-185" fmla="*/ 8510851 w 8522202"/>
              <a:gd name="connsiteY92-186" fmla="*/ 579421 h 979708"/>
              <a:gd name="connsiteX93-187" fmla="*/ 8507783 w 8522202"/>
              <a:gd name="connsiteY93-188" fmla="*/ 587716 h 979708"/>
              <a:gd name="connsiteX94-189" fmla="*/ 8503795 w 8522202"/>
              <a:gd name="connsiteY94-190" fmla="*/ 596011 h 979708"/>
              <a:gd name="connsiteX95-191" fmla="*/ 8499807 w 8522202"/>
              <a:gd name="connsiteY95-192" fmla="*/ 603691 h 979708"/>
              <a:gd name="connsiteX96-193" fmla="*/ 8495512 w 8522202"/>
              <a:gd name="connsiteY96-194" fmla="*/ 611679 h 979708"/>
              <a:gd name="connsiteX97-195" fmla="*/ 8490603 w 8522202"/>
              <a:gd name="connsiteY97-196" fmla="*/ 619052 h 979708"/>
              <a:gd name="connsiteX98-197" fmla="*/ 8485695 w 8522202"/>
              <a:gd name="connsiteY98-198" fmla="*/ 626426 h 979708"/>
              <a:gd name="connsiteX99-199" fmla="*/ 8480172 w 8522202"/>
              <a:gd name="connsiteY99-200" fmla="*/ 633185 h 979708"/>
              <a:gd name="connsiteX100-201" fmla="*/ 8474344 w 8522202"/>
              <a:gd name="connsiteY100-202" fmla="*/ 639943 h 979708"/>
              <a:gd name="connsiteX101-203" fmla="*/ 8468515 w 8522202"/>
              <a:gd name="connsiteY101-204" fmla="*/ 646088 h 979708"/>
              <a:gd name="connsiteX102-205" fmla="*/ 8135960 w 8522202"/>
              <a:gd name="connsiteY102-206" fmla="*/ 978809 h 979708"/>
              <a:gd name="connsiteX103-207" fmla="*/ 8135062 w 8522202"/>
              <a:gd name="connsiteY103-208" fmla="*/ 979708 h 979708"/>
              <a:gd name="connsiteX0-209" fmla="*/ 0 w 8522202"/>
              <a:gd name="connsiteY0-210" fmla="*/ 443714 h 979708"/>
              <a:gd name="connsiteX1-211" fmla="*/ 0 w 8522202"/>
              <a:gd name="connsiteY1-212" fmla="*/ 332875 h 979708"/>
              <a:gd name="connsiteX2-213" fmla="*/ 7902599 w 8522202"/>
              <a:gd name="connsiteY2-214" fmla="*/ 332875 h 979708"/>
              <a:gd name="connsiteX3-215" fmla="*/ 7877033 w 8522202"/>
              <a:gd name="connsiteY3-216" fmla="*/ 313673 h 979708"/>
              <a:gd name="connsiteX4-217" fmla="*/ 7870591 w 8522202"/>
              <a:gd name="connsiteY4-218" fmla="*/ 306607 h 979708"/>
              <a:gd name="connsiteX5-219" fmla="*/ 7864148 w 8522202"/>
              <a:gd name="connsiteY5-220" fmla="*/ 299541 h 979708"/>
              <a:gd name="connsiteX6-221" fmla="*/ 7858626 w 8522202"/>
              <a:gd name="connsiteY6-222" fmla="*/ 292475 h 979708"/>
              <a:gd name="connsiteX7-223" fmla="*/ 7853717 w 8522202"/>
              <a:gd name="connsiteY7-224" fmla="*/ 284487 h 979708"/>
              <a:gd name="connsiteX8-225" fmla="*/ 7848809 w 8522202"/>
              <a:gd name="connsiteY8-226" fmla="*/ 276807 h 979708"/>
              <a:gd name="connsiteX9-227" fmla="*/ 7844207 w 8522202"/>
              <a:gd name="connsiteY9-228" fmla="*/ 269126 h 979708"/>
              <a:gd name="connsiteX10-229" fmla="*/ 7840219 w 8522202"/>
              <a:gd name="connsiteY10-230" fmla="*/ 260831 h 979708"/>
              <a:gd name="connsiteX11-231" fmla="*/ 7836844 w 8522202"/>
              <a:gd name="connsiteY11-232" fmla="*/ 252844 h 979708"/>
              <a:gd name="connsiteX12-233" fmla="*/ 7833470 w 8522202"/>
              <a:gd name="connsiteY12-234" fmla="*/ 244241 h 979708"/>
              <a:gd name="connsiteX13-235" fmla="*/ 7830709 w 8522202"/>
              <a:gd name="connsiteY13-236" fmla="*/ 235639 h 979708"/>
              <a:gd name="connsiteX14-237" fmla="*/ 7828561 w 8522202"/>
              <a:gd name="connsiteY14-238" fmla="*/ 227344 h 979708"/>
              <a:gd name="connsiteX15-239" fmla="*/ 7826414 w 8522202"/>
              <a:gd name="connsiteY15-240" fmla="*/ 218742 h 979708"/>
              <a:gd name="connsiteX16-241" fmla="*/ 7825186 w 8522202"/>
              <a:gd name="connsiteY16-242" fmla="*/ 209832 h 979708"/>
              <a:gd name="connsiteX17-243" fmla="*/ 7823959 w 8522202"/>
              <a:gd name="connsiteY17-244" fmla="*/ 201230 h 979708"/>
              <a:gd name="connsiteX18-245" fmla="*/ 7823652 w 8522202"/>
              <a:gd name="connsiteY18-246" fmla="*/ 192321 h 979708"/>
              <a:gd name="connsiteX19-247" fmla="*/ 7823346 w 8522202"/>
              <a:gd name="connsiteY19-248" fmla="*/ 183719 h 979708"/>
              <a:gd name="connsiteX20-249" fmla="*/ 7823652 w 8522202"/>
              <a:gd name="connsiteY20-250" fmla="*/ 175116 h 979708"/>
              <a:gd name="connsiteX21-251" fmla="*/ 7823959 w 8522202"/>
              <a:gd name="connsiteY21-252" fmla="*/ 166207 h 979708"/>
              <a:gd name="connsiteX22-253" fmla="*/ 7825186 w 8522202"/>
              <a:gd name="connsiteY22-254" fmla="*/ 157298 h 979708"/>
              <a:gd name="connsiteX23-255" fmla="*/ 7826414 w 8522202"/>
              <a:gd name="connsiteY23-256" fmla="*/ 148388 h 979708"/>
              <a:gd name="connsiteX24-257" fmla="*/ 7828561 w 8522202"/>
              <a:gd name="connsiteY24-258" fmla="*/ 140093 h 979708"/>
              <a:gd name="connsiteX25-259" fmla="*/ 7830709 w 8522202"/>
              <a:gd name="connsiteY25-260" fmla="*/ 131491 h 979708"/>
              <a:gd name="connsiteX26-261" fmla="*/ 7833470 w 8522202"/>
              <a:gd name="connsiteY26-262" fmla="*/ 122889 h 979708"/>
              <a:gd name="connsiteX27-263" fmla="*/ 7836844 w 8522202"/>
              <a:gd name="connsiteY27-264" fmla="*/ 114594 h 979708"/>
              <a:gd name="connsiteX28-265" fmla="*/ 7840219 w 8522202"/>
              <a:gd name="connsiteY28-266" fmla="*/ 106299 h 979708"/>
              <a:gd name="connsiteX29-267" fmla="*/ 7844207 w 8522202"/>
              <a:gd name="connsiteY29-268" fmla="*/ 98311 h 979708"/>
              <a:gd name="connsiteX30-269" fmla="*/ 7848809 w 8522202"/>
              <a:gd name="connsiteY30-270" fmla="*/ 90630 h 979708"/>
              <a:gd name="connsiteX31-271" fmla="*/ 7853717 w 8522202"/>
              <a:gd name="connsiteY31-272" fmla="*/ 82643 h 979708"/>
              <a:gd name="connsiteX32-273" fmla="*/ 7858626 w 8522202"/>
              <a:gd name="connsiteY32-274" fmla="*/ 75269 h 979708"/>
              <a:gd name="connsiteX33-275" fmla="*/ 7864148 w 8522202"/>
              <a:gd name="connsiteY33-276" fmla="*/ 67896 h 979708"/>
              <a:gd name="connsiteX34-277" fmla="*/ 7870591 w 8522202"/>
              <a:gd name="connsiteY34-278" fmla="*/ 60830 h 979708"/>
              <a:gd name="connsiteX35-279" fmla="*/ 7877033 w 8522202"/>
              <a:gd name="connsiteY35-280" fmla="*/ 53764 h 979708"/>
              <a:gd name="connsiteX36-281" fmla="*/ 7883782 w 8522202"/>
              <a:gd name="connsiteY36-282" fmla="*/ 47312 h 979708"/>
              <a:gd name="connsiteX37-283" fmla="*/ 7891145 w 8522202"/>
              <a:gd name="connsiteY37-284" fmla="*/ 41475 h 979708"/>
              <a:gd name="connsiteX38-285" fmla="*/ 7898201 w 8522202"/>
              <a:gd name="connsiteY38-286" fmla="*/ 35638 h 979708"/>
              <a:gd name="connsiteX39-287" fmla="*/ 7905871 w 8522202"/>
              <a:gd name="connsiteY39-288" fmla="*/ 30415 h 979708"/>
              <a:gd name="connsiteX40-289" fmla="*/ 7913234 w 8522202"/>
              <a:gd name="connsiteY40-290" fmla="*/ 25499 h 979708"/>
              <a:gd name="connsiteX41-291" fmla="*/ 7921517 w 8522202"/>
              <a:gd name="connsiteY41-292" fmla="*/ 21198 h 979708"/>
              <a:gd name="connsiteX42-293" fmla="*/ 7929493 w 8522202"/>
              <a:gd name="connsiteY42-294" fmla="*/ 16897 h 979708"/>
              <a:gd name="connsiteX43-295" fmla="*/ 7937776 w 8522202"/>
              <a:gd name="connsiteY43-296" fmla="*/ 13518 h 979708"/>
              <a:gd name="connsiteX44-297" fmla="*/ 7945753 w 8522202"/>
              <a:gd name="connsiteY44-298" fmla="*/ 10138 h 979708"/>
              <a:gd name="connsiteX45-299" fmla="*/ 7954343 w 8522202"/>
              <a:gd name="connsiteY45-300" fmla="*/ 7680 h 979708"/>
              <a:gd name="connsiteX46-301" fmla="*/ 7962933 w 8522202"/>
              <a:gd name="connsiteY46-302" fmla="*/ 5223 h 979708"/>
              <a:gd name="connsiteX47-303" fmla="*/ 7971523 w 8522202"/>
              <a:gd name="connsiteY47-304" fmla="*/ 3687 h 979708"/>
              <a:gd name="connsiteX48-305" fmla="*/ 7980420 w 8522202"/>
              <a:gd name="connsiteY48-306" fmla="*/ 2150 h 979708"/>
              <a:gd name="connsiteX49-307" fmla="*/ 7988703 w 8522202"/>
              <a:gd name="connsiteY49-308" fmla="*/ 1229 h 979708"/>
              <a:gd name="connsiteX50-309" fmla="*/ 7997600 w 8522202"/>
              <a:gd name="connsiteY50-310" fmla="*/ 307 h 979708"/>
              <a:gd name="connsiteX51-311" fmla="*/ 8006496 w 8522202"/>
              <a:gd name="connsiteY51-312" fmla="*/ 0 h 979708"/>
              <a:gd name="connsiteX52-313" fmla="*/ 8015393 w 8522202"/>
              <a:gd name="connsiteY52-314" fmla="*/ 307 h 979708"/>
              <a:gd name="connsiteX53-315" fmla="*/ 8023983 w 8522202"/>
              <a:gd name="connsiteY53-316" fmla="*/ 1229 h 979708"/>
              <a:gd name="connsiteX54-317" fmla="*/ 8032880 w 8522202"/>
              <a:gd name="connsiteY54-318" fmla="*/ 2150 h 979708"/>
              <a:gd name="connsiteX55-319" fmla="*/ 8041470 w 8522202"/>
              <a:gd name="connsiteY55-320" fmla="*/ 3687 h 979708"/>
              <a:gd name="connsiteX56-321" fmla="*/ 8050367 w 8522202"/>
              <a:gd name="connsiteY56-322" fmla="*/ 5223 h 979708"/>
              <a:gd name="connsiteX57-323" fmla="*/ 8058650 w 8522202"/>
              <a:gd name="connsiteY57-324" fmla="*/ 7680 h 979708"/>
              <a:gd name="connsiteX58-325" fmla="*/ 8067240 w 8522202"/>
              <a:gd name="connsiteY58-326" fmla="*/ 10138 h 979708"/>
              <a:gd name="connsiteX59-327" fmla="*/ 8075523 w 8522202"/>
              <a:gd name="connsiteY59-328" fmla="*/ 13518 h 979708"/>
              <a:gd name="connsiteX60-329" fmla="*/ 8083806 w 8522202"/>
              <a:gd name="connsiteY60-330" fmla="*/ 16897 h 979708"/>
              <a:gd name="connsiteX61-331" fmla="*/ 8091783 w 8522202"/>
              <a:gd name="connsiteY61-332" fmla="*/ 21198 h 979708"/>
              <a:gd name="connsiteX62-333" fmla="*/ 8099759 w 8522202"/>
              <a:gd name="connsiteY62-334" fmla="*/ 25499 h 979708"/>
              <a:gd name="connsiteX63-335" fmla="*/ 8107429 w 8522202"/>
              <a:gd name="connsiteY63-336" fmla="*/ 30415 h 979708"/>
              <a:gd name="connsiteX64-337" fmla="*/ 8114792 w 8522202"/>
              <a:gd name="connsiteY64-338" fmla="*/ 35638 h 979708"/>
              <a:gd name="connsiteX65-339" fmla="*/ 8122154 w 8522202"/>
              <a:gd name="connsiteY65-340" fmla="*/ 41475 h 979708"/>
              <a:gd name="connsiteX66-341" fmla="*/ 8129210 w 8522202"/>
              <a:gd name="connsiteY66-342" fmla="*/ 47312 h 979708"/>
              <a:gd name="connsiteX67-343" fmla="*/ 8135960 w 8522202"/>
              <a:gd name="connsiteY67-344" fmla="*/ 53764 h 979708"/>
              <a:gd name="connsiteX68-345" fmla="*/ 8468515 w 8522202"/>
              <a:gd name="connsiteY68-346" fmla="*/ 386793 h 979708"/>
              <a:gd name="connsiteX69-347" fmla="*/ 8474344 w 8522202"/>
              <a:gd name="connsiteY69-348" fmla="*/ 392937 h 979708"/>
              <a:gd name="connsiteX70-349" fmla="*/ 8480172 w 8522202"/>
              <a:gd name="connsiteY70-350" fmla="*/ 399696 h 979708"/>
              <a:gd name="connsiteX71-351" fmla="*/ 8485695 w 8522202"/>
              <a:gd name="connsiteY71-352" fmla="*/ 406455 h 979708"/>
              <a:gd name="connsiteX72-353" fmla="*/ 8490603 w 8522202"/>
              <a:gd name="connsiteY72-354" fmla="*/ 413828 h 979708"/>
              <a:gd name="connsiteX73-355" fmla="*/ 8495512 w 8522202"/>
              <a:gd name="connsiteY73-356" fmla="*/ 421509 h 979708"/>
              <a:gd name="connsiteX74-357" fmla="*/ 8499807 w 8522202"/>
              <a:gd name="connsiteY74-358" fmla="*/ 428882 h 979708"/>
              <a:gd name="connsiteX75-359" fmla="*/ 8503795 w 8522202"/>
              <a:gd name="connsiteY75-360" fmla="*/ 436870 h 979708"/>
              <a:gd name="connsiteX76-361" fmla="*/ 8507783 w 8522202"/>
              <a:gd name="connsiteY76-362" fmla="*/ 445165 h 979708"/>
              <a:gd name="connsiteX77-363" fmla="*/ 8510851 w 8522202"/>
              <a:gd name="connsiteY77-364" fmla="*/ 453153 h 979708"/>
              <a:gd name="connsiteX78-365" fmla="*/ 8513612 w 8522202"/>
              <a:gd name="connsiteY78-366" fmla="*/ 461755 h 979708"/>
              <a:gd name="connsiteX79-367" fmla="*/ 8516066 w 8522202"/>
              <a:gd name="connsiteY79-368" fmla="*/ 470357 h 979708"/>
              <a:gd name="connsiteX80-369" fmla="*/ 8518214 w 8522202"/>
              <a:gd name="connsiteY80-370" fmla="*/ 479266 h 979708"/>
              <a:gd name="connsiteX81-371" fmla="*/ 8520054 w 8522202"/>
              <a:gd name="connsiteY81-372" fmla="*/ 488483 h 979708"/>
              <a:gd name="connsiteX82-373" fmla="*/ 8520975 w 8522202"/>
              <a:gd name="connsiteY82-374" fmla="*/ 497700 h 979708"/>
              <a:gd name="connsiteX83-375" fmla="*/ 8521895 w 8522202"/>
              <a:gd name="connsiteY83-376" fmla="*/ 506916 h 979708"/>
              <a:gd name="connsiteX84-377" fmla="*/ 8522202 w 8522202"/>
              <a:gd name="connsiteY84-378" fmla="*/ 516440 h 979708"/>
              <a:gd name="connsiteX85-379" fmla="*/ 8521895 w 8522202"/>
              <a:gd name="connsiteY85-380" fmla="*/ 525964 h 979708"/>
              <a:gd name="connsiteX86-381" fmla="*/ 8520975 w 8522202"/>
              <a:gd name="connsiteY86-382" fmla="*/ 535181 h 979708"/>
              <a:gd name="connsiteX87-383" fmla="*/ 8520054 w 8522202"/>
              <a:gd name="connsiteY87-384" fmla="*/ 544397 h 979708"/>
              <a:gd name="connsiteX88-385" fmla="*/ 8518214 w 8522202"/>
              <a:gd name="connsiteY88-386" fmla="*/ 553307 h 979708"/>
              <a:gd name="connsiteX89-387" fmla="*/ 8516066 w 8522202"/>
              <a:gd name="connsiteY89-388" fmla="*/ 562524 h 979708"/>
              <a:gd name="connsiteX90-389" fmla="*/ 8513612 w 8522202"/>
              <a:gd name="connsiteY90-390" fmla="*/ 570819 h 979708"/>
              <a:gd name="connsiteX91-391" fmla="*/ 8510851 w 8522202"/>
              <a:gd name="connsiteY91-392" fmla="*/ 579421 h 979708"/>
              <a:gd name="connsiteX92-393" fmla="*/ 8507783 w 8522202"/>
              <a:gd name="connsiteY92-394" fmla="*/ 587716 h 979708"/>
              <a:gd name="connsiteX93-395" fmla="*/ 8503795 w 8522202"/>
              <a:gd name="connsiteY93-396" fmla="*/ 596011 h 979708"/>
              <a:gd name="connsiteX94-397" fmla="*/ 8499807 w 8522202"/>
              <a:gd name="connsiteY94-398" fmla="*/ 603691 h 979708"/>
              <a:gd name="connsiteX95-399" fmla="*/ 8495512 w 8522202"/>
              <a:gd name="connsiteY95-400" fmla="*/ 611679 h 979708"/>
              <a:gd name="connsiteX96-401" fmla="*/ 8490603 w 8522202"/>
              <a:gd name="connsiteY96-402" fmla="*/ 619052 h 979708"/>
              <a:gd name="connsiteX97-403" fmla="*/ 8485695 w 8522202"/>
              <a:gd name="connsiteY97-404" fmla="*/ 626426 h 979708"/>
              <a:gd name="connsiteX98-405" fmla="*/ 8480172 w 8522202"/>
              <a:gd name="connsiteY98-406" fmla="*/ 633185 h 979708"/>
              <a:gd name="connsiteX99-407" fmla="*/ 8474344 w 8522202"/>
              <a:gd name="connsiteY99-408" fmla="*/ 639943 h 979708"/>
              <a:gd name="connsiteX100-409" fmla="*/ 8468515 w 8522202"/>
              <a:gd name="connsiteY100-410" fmla="*/ 646088 h 979708"/>
              <a:gd name="connsiteX101-411" fmla="*/ 8135960 w 8522202"/>
              <a:gd name="connsiteY101-412" fmla="*/ 978809 h 979708"/>
              <a:gd name="connsiteX102-413" fmla="*/ 8135062 w 8522202"/>
              <a:gd name="connsiteY102-414" fmla="*/ 979708 h 979708"/>
              <a:gd name="connsiteX0-415" fmla="*/ 0 w 8522202"/>
              <a:gd name="connsiteY0-416" fmla="*/ 332875 h 979708"/>
              <a:gd name="connsiteX1-417" fmla="*/ 7902599 w 8522202"/>
              <a:gd name="connsiteY1-418" fmla="*/ 332875 h 979708"/>
              <a:gd name="connsiteX2-419" fmla="*/ 7877033 w 8522202"/>
              <a:gd name="connsiteY2-420" fmla="*/ 313673 h 979708"/>
              <a:gd name="connsiteX3-421" fmla="*/ 7870591 w 8522202"/>
              <a:gd name="connsiteY3-422" fmla="*/ 306607 h 979708"/>
              <a:gd name="connsiteX4-423" fmla="*/ 7864148 w 8522202"/>
              <a:gd name="connsiteY4-424" fmla="*/ 299541 h 979708"/>
              <a:gd name="connsiteX5-425" fmla="*/ 7858626 w 8522202"/>
              <a:gd name="connsiteY5-426" fmla="*/ 292475 h 979708"/>
              <a:gd name="connsiteX6-427" fmla="*/ 7853717 w 8522202"/>
              <a:gd name="connsiteY6-428" fmla="*/ 284487 h 979708"/>
              <a:gd name="connsiteX7-429" fmla="*/ 7848809 w 8522202"/>
              <a:gd name="connsiteY7-430" fmla="*/ 276807 h 979708"/>
              <a:gd name="connsiteX8-431" fmla="*/ 7844207 w 8522202"/>
              <a:gd name="connsiteY8-432" fmla="*/ 269126 h 979708"/>
              <a:gd name="connsiteX9-433" fmla="*/ 7840219 w 8522202"/>
              <a:gd name="connsiteY9-434" fmla="*/ 260831 h 979708"/>
              <a:gd name="connsiteX10-435" fmla="*/ 7836844 w 8522202"/>
              <a:gd name="connsiteY10-436" fmla="*/ 252844 h 979708"/>
              <a:gd name="connsiteX11-437" fmla="*/ 7833470 w 8522202"/>
              <a:gd name="connsiteY11-438" fmla="*/ 244241 h 979708"/>
              <a:gd name="connsiteX12-439" fmla="*/ 7830709 w 8522202"/>
              <a:gd name="connsiteY12-440" fmla="*/ 235639 h 979708"/>
              <a:gd name="connsiteX13-441" fmla="*/ 7828561 w 8522202"/>
              <a:gd name="connsiteY13-442" fmla="*/ 227344 h 979708"/>
              <a:gd name="connsiteX14-443" fmla="*/ 7826414 w 8522202"/>
              <a:gd name="connsiteY14-444" fmla="*/ 218742 h 979708"/>
              <a:gd name="connsiteX15-445" fmla="*/ 7825186 w 8522202"/>
              <a:gd name="connsiteY15-446" fmla="*/ 209832 h 979708"/>
              <a:gd name="connsiteX16-447" fmla="*/ 7823959 w 8522202"/>
              <a:gd name="connsiteY16-448" fmla="*/ 201230 h 979708"/>
              <a:gd name="connsiteX17-449" fmla="*/ 7823652 w 8522202"/>
              <a:gd name="connsiteY17-450" fmla="*/ 192321 h 979708"/>
              <a:gd name="connsiteX18-451" fmla="*/ 7823346 w 8522202"/>
              <a:gd name="connsiteY18-452" fmla="*/ 183719 h 979708"/>
              <a:gd name="connsiteX19-453" fmla="*/ 7823652 w 8522202"/>
              <a:gd name="connsiteY19-454" fmla="*/ 175116 h 979708"/>
              <a:gd name="connsiteX20-455" fmla="*/ 7823959 w 8522202"/>
              <a:gd name="connsiteY20-456" fmla="*/ 166207 h 979708"/>
              <a:gd name="connsiteX21-457" fmla="*/ 7825186 w 8522202"/>
              <a:gd name="connsiteY21-458" fmla="*/ 157298 h 979708"/>
              <a:gd name="connsiteX22-459" fmla="*/ 7826414 w 8522202"/>
              <a:gd name="connsiteY22-460" fmla="*/ 148388 h 979708"/>
              <a:gd name="connsiteX23-461" fmla="*/ 7828561 w 8522202"/>
              <a:gd name="connsiteY23-462" fmla="*/ 140093 h 979708"/>
              <a:gd name="connsiteX24-463" fmla="*/ 7830709 w 8522202"/>
              <a:gd name="connsiteY24-464" fmla="*/ 131491 h 979708"/>
              <a:gd name="connsiteX25-465" fmla="*/ 7833470 w 8522202"/>
              <a:gd name="connsiteY25-466" fmla="*/ 122889 h 979708"/>
              <a:gd name="connsiteX26-467" fmla="*/ 7836844 w 8522202"/>
              <a:gd name="connsiteY26-468" fmla="*/ 114594 h 979708"/>
              <a:gd name="connsiteX27-469" fmla="*/ 7840219 w 8522202"/>
              <a:gd name="connsiteY27-470" fmla="*/ 106299 h 979708"/>
              <a:gd name="connsiteX28-471" fmla="*/ 7844207 w 8522202"/>
              <a:gd name="connsiteY28-472" fmla="*/ 98311 h 979708"/>
              <a:gd name="connsiteX29-473" fmla="*/ 7848809 w 8522202"/>
              <a:gd name="connsiteY29-474" fmla="*/ 90630 h 979708"/>
              <a:gd name="connsiteX30-475" fmla="*/ 7853717 w 8522202"/>
              <a:gd name="connsiteY30-476" fmla="*/ 82643 h 979708"/>
              <a:gd name="connsiteX31-477" fmla="*/ 7858626 w 8522202"/>
              <a:gd name="connsiteY31-478" fmla="*/ 75269 h 979708"/>
              <a:gd name="connsiteX32-479" fmla="*/ 7864148 w 8522202"/>
              <a:gd name="connsiteY32-480" fmla="*/ 67896 h 979708"/>
              <a:gd name="connsiteX33-481" fmla="*/ 7870591 w 8522202"/>
              <a:gd name="connsiteY33-482" fmla="*/ 60830 h 979708"/>
              <a:gd name="connsiteX34-483" fmla="*/ 7877033 w 8522202"/>
              <a:gd name="connsiteY34-484" fmla="*/ 53764 h 979708"/>
              <a:gd name="connsiteX35-485" fmla="*/ 7883782 w 8522202"/>
              <a:gd name="connsiteY35-486" fmla="*/ 47312 h 979708"/>
              <a:gd name="connsiteX36-487" fmla="*/ 7891145 w 8522202"/>
              <a:gd name="connsiteY36-488" fmla="*/ 41475 h 979708"/>
              <a:gd name="connsiteX37-489" fmla="*/ 7898201 w 8522202"/>
              <a:gd name="connsiteY37-490" fmla="*/ 35638 h 979708"/>
              <a:gd name="connsiteX38-491" fmla="*/ 7905871 w 8522202"/>
              <a:gd name="connsiteY38-492" fmla="*/ 30415 h 979708"/>
              <a:gd name="connsiteX39-493" fmla="*/ 7913234 w 8522202"/>
              <a:gd name="connsiteY39-494" fmla="*/ 25499 h 979708"/>
              <a:gd name="connsiteX40-495" fmla="*/ 7921517 w 8522202"/>
              <a:gd name="connsiteY40-496" fmla="*/ 21198 h 979708"/>
              <a:gd name="connsiteX41-497" fmla="*/ 7929493 w 8522202"/>
              <a:gd name="connsiteY41-498" fmla="*/ 16897 h 979708"/>
              <a:gd name="connsiteX42-499" fmla="*/ 7937776 w 8522202"/>
              <a:gd name="connsiteY42-500" fmla="*/ 13518 h 979708"/>
              <a:gd name="connsiteX43-501" fmla="*/ 7945753 w 8522202"/>
              <a:gd name="connsiteY43-502" fmla="*/ 10138 h 979708"/>
              <a:gd name="connsiteX44-503" fmla="*/ 7954343 w 8522202"/>
              <a:gd name="connsiteY44-504" fmla="*/ 7680 h 979708"/>
              <a:gd name="connsiteX45-505" fmla="*/ 7962933 w 8522202"/>
              <a:gd name="connsiteY45-506" fmla="*/ 5223 h 979708"/>
              <a:gd name="connsiteX46-507" fmla="*/ 7971523 w 8522202"/>
              <a:gd name="connsiteY46-508" fmla="*/ 3687 h 979708"/>
              <a:gd name="connsiteX47-509" fmla="*/ 7980420 w 8522202"/>
              <a:gd name="connsiteY47-510" fmla="*/ 2150 h 979708"/>
              <a:gd name="connsiteX48-511" fmla="*/ 7988703 w 8522202"/>
              <a:gd name="connsiteY48-512" fmla="*/ 1229 h 979708"/>
              <a:gd name="connsiteX49-513" fmla="*/ 7997600 w 8522202"/>
              <a:gd name="connsiteY49-514" fmla="*/ 307 h 979708"/>
              <a:gd name="connsiteX50-515" fmla="*/ 8006496 w 8522202"/>
              <a:gd name="connsiteY50-516" fmla="*/ 0 h 979708"/>
              <a:gd name="connsiteX51-517" fmla="*/ 8015393 w 8522202"/>
              <a:gd name="connsiteY51-518" fmla="*/ 307 h 979708"/>
              <a:gd name="connsiteX52-519" fmla="*/ 8023983 w 8522202"/>
              <a:gd name="connsiteY52-520" fmla="*/ 1229 h 979708"/>
              <a:gd name="connsiteX53-521" fmla="*/ 8032880 w 8522202"/>
              <a:gd name="connsiteY53-522" fmla="*/ 2150 h 979708"/>
              <a:gd name="connsiteX54-523" fmla="*/ 8041470 w 8522202"/>
              <a:gd name="connsiteY54-524" fmla="*/ 3687 h 979708"/>
              <a:gd name="connsiteX55-525" fmla="*/ 8050367 w 8522202"/>
              <a:gd name="connsiteY55-526" fmla="*/ 5223 h 979708"/>
              <a:gd name="connsiteX56-527" fmla="*/ 8058650 w 8522202"/>
              <a:gd name="connsiteY56-528" fmla="*/ 7680 h 979708"/>
              <a:gd name="connsiteX57-529" fmla="*/ 8067240 w 8522202"/>
              <a:gd name="connsiteY57-530" fmla="*/ 10138 h 979708"/>
              <a:gd name="connsiteX58-531" fmla="*/ 8075523 w 8522202"/>
              <a:gd name="connsiteY58-532" fmla="*/ 13518 h 979708"/>
              <a:gd name="connsiteX59-533" fmla="*/ 8083806 w 8522202"/>
              <a:gd name="connsiteY59-534" fmla="*/ 16897 h 979708"/>
              <a:gd name="connsiteX60-535" fmla="*/ 8091783 w 8522202"/>
              <a:gd name="connsiteY60-536" fmla="*/ 21198 h 979708"/>
              <a:gd name="connsiteX61-537" fmla="*/ 8099759 w 8522202"/>
              <a:gd name="connsiteY61-538" fmla="*/ 25499 h 979708"/>
              <a:gd name="connsiteX62-539" fmla="*/ 8107429 w 8522202"/>
              <a:gd name="connsiteY62-540" fmla="*/ 30415 h 979708"/>
              <a:gd name="connsiteX63-541" fmla="*/ 8114792 w 8522202"/>
              <a:gd name="connsiteY63-542" fmla="*/ 35638 h 979708"/>
              <a:gd name="connsiteX64-543" fmla="*/ 8122154 w 8522202"/>
              <a:gd name="connsiteY64-544" fmla="*/ 41475 h 979708"/>
              <a:gd name="connsiteX65-545" fmla="*/ 8129210 w 8522202"/>
              <a:gd name="connsiteY65-546" fmla="*/ 47312 h 979708"/>
              <a:gd name="connsiteX66-547" fmla="*/ 8135960 w 8522202"/>
              <a:gd name="connsiteY66-548" fmla="*/ 53764 h 979708"/>
              <a:gd name="connsiteX67-549" fmla="*/ 8468515 w 8522202"/>
              <a:gd name="connsiteY67-550" fmla="*/ 386793 h 979708"/>
              <a:gd name="connsiteX68-551" fmla="*/ 8474344 w 8522202"/>
              <a:gd name="connsiteY68-552" fmla="*/ 392937 h 979708"/>
              <a:gd name="connsiteX69-553" fmla="*/ 8480172 w 8522202"/>
              <a:gd name="connsiteY69-554" fmla="*/ 399696 h 979708"/>
              <a:gd name="connsiteX70-555" fmla="*/ 8485695 w 8522202"/>
              <a:gd name="connsiteY70-556" fmla="*/ 406455 h 979708"/>
              <a:gd name="connsiteX71-557" fmla="*/ 8490603 w 8522202"/>
              <a:gd name="connsiteY71-558" fmla="*/ 413828 h 979708"/>
              <a:gd name="connsiteX72-559" fmla="*/ 8495512 w 8522202"/>
              <a:gd name="connsiteY72-560" fmla="*/ 421509 h 979708"/>
              <a:gd name="connsiteX73-561" fmla="*/ 8499807 w 8522202"/>
              <a:gd name="connsiteY73-562" fmla="*/ 428882 h 979708"/>
              <a:gd name="connsiteX74-563" fmla="*/ 8503795 w 8522202"/>
              <a:gd name="connsiteY74-564" fmla="*/ 436870 h 979708"/>
              <a:gd name="connsiteX75-565" fmla="*/ 8507783 w 8522202"/>
              <a:gd name="connsiteY75-566" fmla="*/ 445165 h 979708"/>
              <a:gd name="connsiteX76-567" fmla="*/ 8510851 w 8522202"/>
              <a:gd name="connsiteY76-568" fmla="*/ 453153 h 979708"/>
              <a:gd name="connsiteX77-569" fmla="*/ 8513612 w 8522202"/>
              <a:gd name="connsiteY77-570" fmla="*/ 461755 h 979708"/>
              <a:gd name="connsiteX78-571" fmla="*/ 8516066 w 8522202"/>
              <a:gd name="connsiteY78-572" fmla="*/ 470357 h 979708"/>
              <a:gd name="connsiteX79-573" fmla="*/ 8518214 w 8522202"/>
              <a:gd name="connsiteY79-574" fmla="*/ 479266 h 979708"/>
              <a:gd name="connsiteX80-575" fmla="*/ 8520054 w 8522202"/>
              <a:gd name="connsiteY80-576" fmla="*/ 488483 h 979708"/>
              <a:gd name="connsiteX81-577" fmla="*/ 8520975 w 8522202"/>
              <a:gd name="connsiteY81-578" fmla="*/ 497700 h 979708"/>
              <a:gd name="connsiteX82-579" fmla="*/ 8521895 w 8522202"/>
              <a:gd name="connsiteY82-580" fmla="*/ 506916 h 979708"/>
              <a:gd name="connsiteX83-581" fmla="*/ 8522202 w 8522202"/>
              <a:gd name="connsiteY83-582" fmla="*/ 516440 h 979708"/>
              <a:gd name="connsiteX84-583" fmla="*/ 8521895 w 8522202"/>
              <a:gd name="connsiteY84-584" fmla="*/ 525964 h 979708"/>
              <a:gd name="connsiteX85-585" fmla="*/ 8520975 w 8522202"/>
              <a:gd name="connsiteY85-586" fmla="*/ 535181 h 979708"/>
              <a:gd name="connsiteX86-587" fmla="*/ 8520054 w 8522202"/>
              <a:gd name="connsiteY86-588" fmla="*/ 544397 h 979708"/>
              <a:gd name="connsiteX87-589" fmla="*/ 8518214 w 8522202"/>
              <a:gd name="connsiteY87-590" fmla="*/ 553307 h 979708"/>
              <a:gd name="connsiteX88-591" fmla="*/ 8516066 w 8522202"/>
              <a:gd name="connsiteY88-592" fmla="*/ 562524 h 979708"/>
              <a:gd name="connsiteX89-593" fmla="*/ 8513612 w 8522202"/>
              <a:gd name="connsiteY89-594" fmla="*/ 570819 h 979708"/>
              <a:gd name="connsiteX90-595" fmla="*/ 8510851 w 8522202"/>
              <a:gd name="connsiteY90-596" fmla="*/ 579421 h 979708"/>
              <a:gd name="connsiteX91-597" fmla="*/ 8507783 w 8522202"/>
              <a:gd name="connsiteY91-598" fmla="*/ 587716 h 979708"/>
              <a:gd name="connsiteX92-599" fmla="*/ 8503795 w 8522202"/>
              <a:gd name="connsiteY92-600" fmla="*/ 596011 h 979708"/>
              <a:gd name="connsiteX93-601" fmla="*/ 8499807 w 8522202"/>
              <a:gd name="connsiteY93-602" fmla="*/ 603691 h 979708"/>
              <a:gd name="connsiteX94-603" fmla="*/ 8495512 w 8522202"/>
              <a:gd name="connsiteY94-604" fmla="*/ 611679 h 979708"/>
              <a:gd name="connsiteX95-605" fmla="*/ 8490603 w 8522202"/>
              <a:gd name="connsiteY95-606" fmla="*/ 619052 h 979708"/>
              <a:gd name="connsiteX96-607" fmla="*/ 8485695 w 8522202"/>
              <a:gd name="connsiteY96-608" fmla="*/ 626426 h 979708"/>
              <a:gd name="connsiteX97-609" fmla="*/ 8480172 w 8522202"/>
              <a:gd name="connsiteY97-610" fmla="*/ 633185 h 979708"/>
              <a:gd name="connsiteX98-611" fmla="*/ 8474344 w 8522202"/>
              <a:gd name="connsiteY98-612" fmla="*/ 639943 h 979708"/>
              <a:gd name="connsiteX99-613" fmla="*/ 8468515 w 8522202"/>
              <a:gd name="connsiteY99-614" fmla="*/ 646088 h 979708"/>
              <a:gd name="connsiteX100-615" fmla="*/ 8135960 w 8522202"/>
              <a:gd name="connsiteY100-616" fmla="*/ 978809 h 979708"/>
              <a:gd name="connsiteX101-617" fmla="*/ 8135062 w 8522202"/>
              <a:gd name="connsiteY101-618" fmla="*/ 979708 h 979708"/>
            </a:gdLst>
            <a:ahLst/>
            <a:cxnLst>
              <a:cxn ang="0">
                <a:pos x="connsiteX0-415" y="connsiteY0-416"/>
              </a:cxn>
              <a:cxn ang="0">
                <a:pos x="connsiteX1-417" y="connsiteY1-418"/>
              </a:cxn>
              <a:cxn ang="0">
                <a:pos x="connsiteX2-419" y="connsiteY2-420"/>
              </a:cxn>
              <a:cxn ang="0">
                <a:pos x="connsiteX3-421" y="connsiteY3-422"/>
              </a:cxn>
              <a:cxn ang="0">
                <a:pos x="connsiteX4-423" y="connsiteY4-424"/>
              </a:cxn>
              <a:cxn ang="0">
                <a:pos x="connsiteX5-425" y="connsiteY5-426"/>
              </a:cxn>
              <a:cxn ang="0">
                <a:pos x="connsiteX6-427" y="connsiteY6-428"/>
              </a:cxn>
              <a:cxn ang="0">
                <a:pos x="connsiteX7-429" y="connsiteY7-430"/>
              </a:cxn>
              <a:cxn ang="0">
                <a:pos x="connsiteX8-431" y="connsiteY8-432"/>
              </a:cxn>
              <a:cxn ang="0">
                <a:pos x="connsiteX9-433" y="connsiteY9-434"/>
              </a:cxn>
              <a:cxn ang="0">
                <a:pos x="connsiteX10-435" y="connsiteY10-436"/>
              </a:cxn>
              <a:cxn ang="0">
                <a:pos x="connsiteX11-437" y="connsiteY11-438"/>
              </a:cxn>
              <a:cxn ang="0">
                <a:pos x="connsiteX12-439" y="connsiteY12-440"/>
              </a:cxn>
              <a:cxn ang="0">
                <a:pos x="connsiteX13-441" y="connsiteY13-442"/>
              </a:cxn>
              <a:cxn ang="0">
                <a:pos x="connsiteX14-443" y="connsiteY14-444"/>
              </a:cxn>
              <a:cxn ang="0">
                <a:pos x="connsiteX15-445" y="connsiteY15-446"/>
              </a:cxn>
              <a:cxn ang="0">
                <a:pos x="connsiteX16-447" y="connsiteY16-448"/>
              </a:cxn>
              <a:cxn ang="0">
                <a:pos x="connsiteX17-449" y="connsiteY17-450"/>
              </a:cxn>
              <a:cxn ang="0">
                <a:pos x="connsiteX18-451" y="connsiteY18-452"/>
              </a:cxn>
              <a:cxn ang="0">
                <a:pos x="connsiteX19-453" y="connsiteY19-454"/>
              </a:cxn>
              <a:cxn ang="0">
                <a:pos x="connsiteX20-455" y="connsiteY20-456"/>
              </a:cxn>
              <a:cxn ang="0">
                <a:pos x="connsiteX21-457" y="connsiteY21-458"/>
              </a:cxn>
              <a:cxn ang="0">
                <a:pos x="connsiteX22-459" y="connsiteY22-460"/>
              </a:cxn>
              <a:cxn ang="0">
                <a:pos x="connsiteX23-461" y="connsiteY23-462"/>
              </a:cxn>
              <a:cxn ang="0">
                <a:pos x="connsiteX24-463" y="connsiteY24-464"/>
              </a:cxn>
              <a:cxn ang="0">
                <a:pos x="connsiteX25-465" y="connsiteY25-466"/>
              </a:cxn>
              <a:cxn ang="0">
                <a:pos x="connsiteX26-467" y="connsiteY26-468"/>
              </a:cxn>
              <a:cxn ang="0">
                <a:pos x="connsiteX27-469" y="connsiteY27-470"/>
              </a:cxn>
              <a:cxn ang="0">
                <a:pos x="connsiteX28-471" y="connsiteY28-472"/>
              </a:cxn>
              <a:cxn ang="0">
                <a:pos x="connsiteX29-473" y="connsiteY29-474"/>
              </a:cxn>
              <a:cxn ang="0">
                <a:pos x="connsiteX30-475" y="connsiteY30-476"/>
              </a:cxn>
              <a:cxn ang="0">
                <a:pos x="connsiteX31-477" y="connsiteY31-478"/>
              </a:cxn>
              <a:cxn ang="0">
                <a:pos x="connsiteX32-479" y="connsiteY32-480"/>
              </a:cxn>
              <a:cxn ang="0">
                <a:pos x="connsiteX33-481" y="connsiteY33-482"/>
              </a:cxn>
              <a:cxn ang="0">
                <a:pos x="connsiteX34-483" y="connsiteY34-484"/>
              </a:cxn>
              <a:cxn ang="0">
                <a:pos x="connsiteX35-485" y="connsiteY35-486"/>
              </a:cxn>
              <a:cxn ang="0">
                <a:pos x="connsiteX36-487" y="connsiteY36-488"/>
              </a:cxn>
              <a:cxn ang="0">
                <a:pos x="connsiteX37-489" y="connsiteY37-490"/>
              </a:cxn>
              <a:cxn ang="0">
                <a:pos x="connsiteX38-491" y="connsiteY38-492"/>
              </a:cxn>
              <a:cxn ang="0">
                <a:pos x="connsiteX39-493" y="connsiteY39-494"/>
              </a:cxn>
              <a:cxn ang="0">
                <a:pos x="connsiteX40-495" y="connsiteY40-496"/>
              </a:cxn>
              <a:cxn ang="0">
                <a:pos x="connsiteX41-497" y="connsiteY41-498"/>
              </a:cxn>
              <a:cxn ang="0">
                <a:pos x="connsiteX42-499" y="connsiteY42-500"/>
              </a:cxn>
              <a:cxn ang="0">
                <a:pos x="connsiteX43-501" y="connsiteY43-502"/>
              </a:cxn>
              <a:cxn ang="0">
                <a:pos x="connsiteX44-503" y="connsiteY44-504"/>
              </a:cxn>
              <a:cxn ang="0">
                <a:pos x="connsiteX45-505" y="connsiteY45-506"/>
              </a:cxn>
              <a:cxn ang="0">
                <a:pos x="connsiteX46-507" y="connsiteY46-508"/>
              </a:cxn>
              <a:cxn ang="0">
                <a:pos x="connsiteX47-509" y="connsiteY47-510"/>
              </a:cxn>
              <a:cxn ang="0">
                <a:pos x="connsiteX48-511" y="connsiteY48-512"/>
              </a:cxn>
              <a:cxn ang="0">
                <a:pos x="connsiteX49-513" y="connsiteY49-514"/>
              </a:cxn>
              <a:cxn ang="0">
                <a:pos x="connsiteX50-515" y="connsiteY50-516"/>
              </a:cxn>
              <a:cxn ang="0">
                <a:pos x="connsiteX51-517" y="connsiteY51-518"/>
              </a:cxn>
              <a:cxn ang="0">
                <a:pos x="connsiteX52-519" y="connsiteY52-520"/>
              </a:cxn>
              <a:cxn ang="0">
                <a:pos x="connsiteX53-521" y="connsiteY53-522"/>
              </a:cxn>
              <a:cxn ang="0">
                <a:pos x="connsiteX54-523" y="connsiteY54-524"/>
              </a:cxn>
              <a:cxn ang="0">
                <a:pos x="connsiteX55-525" y="connsiteY55-526"/>
              </a:cxn>
              <a:cxn ang="0">
                <a:pos x="connsiteX56-527" y="connsiteY56-528"/>
              </a:cxn>
              <a:cxn ang="0">
                <a:pos x="connsiteX57-529" y="connsiteY57-530"/>
              </a:cxn>
              <a:cxn ang="0">
                <a:pos x="connsiteX58-531" y="connsiteY58-532"/>
              </a:cxn>
              <a:cxn ang="0">
                <a:pos x="connsiteX59-533" y="connsiteY59-534"/>
              </a:cxn>
              <a:cxn ang="0">
                <a:pos x="connsiteX60-535" y="connsiteY60-536"/>
              </a:cxn>
              <a:cxn ang="0">
                <a:pos x="connsiteX61-537" y="connsiteY61-538"/>
              </a:cxn>
              <a:cxn ang="0">
                <a:pos x="connsiteX62-539" y="connsiteY62-540"/>
              </a:cxn>
              <a:cxn ang="0">
                <a:pos x="connsiteX63-541" y="connsiteY63-542"/>
              </a:cxn>
              <a:cxn ang="0">
                <a:pos x="connsiteX64-543" y="connsiteY64-544"/>
              </a:cxn>
              <a:cxn ang="0">
                <a:pos x="connsiteX65-545" y="connsiteY65-546"/>
              </a:cxn>
              <a:cxn ang="0">
                <a:pos x="connsiteX66-547" y="connsiteY66-548"/>
              </a:cxn>
              <a:cxn ang="0">
                <a:pos x="connsiteX67-549" y="connsiteY67-550"/>
              </a:cxn>
              <a:cxn ang="0">
                <a:pos x="connsiteX68-551" y="connsiteY68-552"/>
              </a:cxn>
              <a:cxn ang="0">
                <a:pos x="connsiteX69-553" y="connsiteY69-554"/>
              </a:cxn>
              <a:cxn ang="0">
                <a:pos x="connsiteX70-555" y="connsiteY70-556"/>
              </a:cxn>
              <a:cxn ang="0">
                <a:pos x="connsiteX71-557" y="connsiteY71-558"/>
              </a:cxn>
              <a:cxn ang="0">
                <a:pos x="connsiteX72-559" y="connsiteY72-560"/>
              </a:cxn>
              <a:cxn ang="0">
                <a:pos x="connsiteX73-561" y="connsiteY73-562"/>
              </a:cxn>
              <a:cxn ang="0">
                <a:pos x="connsiteX74-563" y="connsiteY74-564"/>
              </a:cxn>
              <a:cxn ang="0">
                <a:pos x="connsiteX75-565" y="connsiteY75-566"/>
              </a:cxn>
              <a:cxn ang="0">
                <a:pos x="connsiteX76-567" y="connsiteY76-568"/>
              </a:cxn>
              <a:cxn ang="0">
                <a:pos x="connsiteX77-569" y="connsiteY77-570"/>
              </a:cxn>
              <a:cxn ang="0">
                <a:pos x="connsiteX78-571" y="connsiteY78-572"/>
              </a:cxn>
              <a:cxn ang="0">
                <a:pos x="connsiteX79-573" y="connsiteY79-574"/>
              </a:cxn>
              <a:cxn ang="0">
                <a:pos x="connsiteX80-575" y="connsiteY80-576"/>
              </a:cxn>
              <a:cxn ang="0">
                <a:pos x="connsiteX81-577" y="connsiteY81-578"/>
              </a:cxn>
              <a:cxn ang="0">
                <a:pos x="connsiteX82-579" y="connsiteY82-580"/>
              </a:cxn>
              <a:cxn ang="0">
                <a:pos x="connsiteX83-581" y="connsiteY83-582"/>
              </a:cxn>
              <a:cxn ang="0">
                <a:pos x="connsiteX84-583" y="connsiteY84-584"/>
              </a:cxn>
              <a:cxn ang="0">
                <a:pos x="connsiteX85-585" y="connsiteY85-586"/>
              </a:cxn>
              <a:cxn ang="0">
                <a:pos x="connsiteX86-587" y="connsiteY86-588"/>
              </a:cxn>
              <a:cxn ang="0">
                <a:pos x="connsiteX87-589" y="connsiteY87-590"/>
              </a:cxn>
              <a:cxn ang="0">
                <a:pos x="connsiteX88-591" y="connsiteY88-592"/>
              </a:cxn>
              <a:cxn ang="0">
                <a:pos x="connsiteX89-593" y="connsiteY89-594"/>
              </a:cxn>
              <a:cxn ang="0">
                <a:pos x="connsiteX90-595" y="connsiteY90-596"/>
              </a:cxn>
              <a:cxn ang="0">
                <a:pos x="connsiteX91-597" y="connsiteY91-598"/>
              </a:cxn>
              <a:cxn ang="0">
                <a:pos x="connsiteX92-599" y="connsiteY92-600"/>
              </a:cxn>
              <a:cxn ang="0">
                <a:pos x="connsiteX93-601" y="connsiteY93-602"/>
              </a:cxn>
              <a:cxn ang="0">
                <a:pos x="connsiteX94-603" y="connsiteY94-604"/>
              </a:cxn>
              <a:cxn ang="0">
                <a:pos x="connsiteX95-605" y="connsiteY95-606"/>
              </a:cxn>
              <a:cxn ang="0">
                <a:pos x="connsiteX96-607" y="connsiteY96-608"/>
              </a:cxn>
              <a:cxn ang="0">
                <a:pos x="connsiteX97-609" y="connsiteY97-610"/>
              </a:cxn>
              <a:cxn ang="0">
                <a:pos x="connsiteX98-611" y="connsiteY98-612"/>
              </a:cxn>
              <a:cxn ang="0">
                <a:pos x="connsiteX99-613" y="connsiteY99-614"/>
              </a:cxn>
              <a:cxn ang="0">
                <a:pos x="connsiteX100-615" y="connsiteY100-616"/>
              </a:cxn>
              <a:cxn ang="0">
                <a:pos x="connsiteX101-617" y="connsiteY101-618"/>
              </a:cxn>
            </a:cxnLst>
            <a:rect l="l" t="t" r="r" b="b"/>
            <a:pathLst>
              <a:path w="8522202" h="979708">
                <a:moveTo>
                  <a:pt x="0" y="332875"/>
                </a:moveTo>
                <a:lnTo>
                  <a:pt x="7902599" y="332875"/>
                </a:lnTo>
                <a:lnTo>
                  <a:pt x="7877033" y="313673"/>
                </a:lnTo>
                <a:lnTo>
                  <a:pt x="7870591" y="306607"/>
                </a:lnTo>
                <a:lnTo>
                  <a:pt x="7864148" y="299541"/>
                </a:lnTo>
                <a:lnTo>
                  <a:pt x="7858626" y="292475"/>
                </a:lnTo>
                <a:lnTo>
                  <a:pt x="7853717" y="284487"/>
                </a:lnTo>
                <a:lnTo>
                  <a:pt x="7848809" y="276807"/>
                </a:lnTo>
                <a:lnTo>
                  <a:pt x="7844207" y="269126"/>
                </a:lnTo>
                <a:lnTo>
                  <a:pt x="7840219" y="260831"/>
                </a:lnTo>
                <a:lnTo>
                  <a:pt x="7836844" y="252844"/>
                </a:lnTo>
                <a:lnTo>
                  <a:pt x="7833470" y="244241"/>
                </a:lnTo>
                <a:lnTo>
                  <a:pt x="7830709" y="235639"/>
                </a:lnTo>
                <a:lnTo>
                  <a:pt x="7828561" y="227344"/>
                </a:lnTo>
                <a:lnTo>
                  <a:pt x="7826414" y="218742"/>
                </a:lnTo>
                <a:lnTo>
                  <a:pt x="7825186" y="209832"/>
                </a:lnTo>
                <a:lnTo>
                  <a:pt x="7823959" y="201230"/>
                </a:lnTo>
                <a:cubicBezTo>
                  <a:pt x="7823857" y="198260"/>
                  <a:pt x="7823754" y="195291"/>
                  <a:pt x="7823652" y="192321"/>
                </a:cubicBezTo>
                <a:lnTo>
                  <a:pt x="7823346" y="183719"/>
                </a:lnTo>
                <a:lnTo>
                  <a:pt x="7823652" y="175116"/>
                </a:lnTo>
                <a:cubicBezTo>
                  <a:pt x="7823754" y="172146"/>
                  <a:pt x="7823857" y="169177"/>
                  <a:pt x="7823959" y="166207"/>
                </a:cubicBezTo>
                <a:lnTo>
                  <a:pt x="7825186" y="157298"/>
                </a:lnTo>
                <a:lnTo>
                  <a:pt x="7826414" y="148388"/>
                </a:lnTo>
                <a:lnTo>
                  <a:pt x="7828561" y="140093"/>
                </a:lnTo>
                <a:lnTo>
                  <a:pt x="7830709" y="131491"/>
                </a:lnTo>
                <a:lnTo>
                  <a:pt x="7833470" y="122889"/>
                </a:lnTo>
                <a:lnTo>
                  <a:pt x="7836844" y="114594"/>
                </a:lnTo>
                <a:lnTo>
                  <a:pt x="7840219" y="106299"/>
                </a:lnTo>
                <a:lnTo>
                  <a:pt x="7844207" y="98311"/>
                </a:lnTo>
                <a:lnTo>
                  <a:pt x="7848809" y="90630"/>
                </a:lnTo>
                <a:lnTo>
                  <a:pt x="7853717" y="82643"/>
                </a:lnTo>
                <a:lnTo>
                  <a:pt x="7858626" y="75269"/>
                </a:lnTo>
                <a:lnTo>
                  <a:pt x="7864148" y="67896"/>
                </a:lnTo>
                <a:lnTo>
                  <a:pt x="7870591" y="60830"/>
                </a:lnTo>
                <a:lnTo>
                  <a:pt x="7877033" y="53764"/>
                </a:lnTo>
                <a:lnTo>
                  <a:pt x="7883782" y="47312"/>
                </a:lnTo>
                <a:lnTo>
                  <a:pt x="7891145" y="41475"/>
                </a:lnTo>
                <a:lnTo>
                  <a:pt x="7898201" y="35638"/>
                </a:lnTo>
                <a:lnTo>
                  <a:pt x="7905871" y="30415"/>
                </a:lnTo>
                <a:lnTo>
                  <a:pt x="7913234" y="25499"/>
                </a:lnTo>
                <a:lnTo>
                  <a:pt x="7921517" y="21198"/>
                </a:lnTo>
                <a:lnTo>
                  <a:pt x="7929493" y="16897"/>
                </a:lnTo>
                <a:lnTo>
                  <a:pt x="7937776" y="13518"/>
                </a:lnTo>
                <a:lnTo>
                  <a:pt x="7945753" y="10138"/>
                </a:lnTo>
                <a:lnTo>
                  <a:pt x="7954343" y="7680"/>
                </a:lnTo>
                <a:lnTo>
                  <a:pt x="7962933" y="5223"/>
                </a:lnTo>
                <a:lnTo>
                  <a:pt x="7971523" y="3687"/>
                </a:lnTo>
                <a:lnTo>
                  <a:pt x="7980420" y="2150"/>
                </a:lnTo>
                <a:lnTo>
                  <a:pt x="7988703" y="1229"/>
                </a:lnTo>
                <a:lnTo>
                  <a:pt x="7997600" y="307"/>
                </a:lnTo>
                <a:lnTo>
                  <a:pt x="8006496" y="0"/>
                </a:lnTo>
                <a:lnTo>
                  <a:pt x="8015393" y="307"/>
                </a:lnTo>
                <a:lnTo>
                  <a:pt x="8023983" y="1229"/>
                </a:lnTo>
                <a:lnTo>
                  <a:pt x="8032880" y="2150"/>
                </a:lnTo>
                <a:lnTo>
                  <a:pt x="8041470" y="3687"/>
                </a:lnTo>
                <a:lnTo>
                  <a:pt x="8050367" y="5223"/>
                </a:lnTo>
                <a:lnTo>
                  <a:pt x="8058650" y="7680"/>
                </a:lnTo>
                <a:lnTo>
                  <a:pt x="8067240" y="10138"/>
                </a:lnTo>
                <a:lnTo>
                  <a:pt x="8075523" y="13518"/>
                </a:lnTo>
                <a:lnTo>
                  <a:pt x="8083806" y="16897"/>
                </a:lnTo>
                <a:lnTo>
                  <a:pt x="8091783" y="21198"/>
                </a:lnTo>
                <a:lnTo>
                  <a:pt x="8099759" y="25499"/>
                </a:lnTo>
                <a:lnTo>
                  <a:pt x="8107429" y="30415"/>
                </a:lnTo>
                <a:lnTo>
                  <a:pt x="8114792" y="35638"/>
                </a:lnTo>
                <a:lnTo>
                  <a:pt x="8122154" y="41475"/>
                </a:lnTo>
                <a:lnTo>
                  <a:pt x="8129210" y="47312"/>
                </a:lnTo>
                <a:lnTo>
                  <a:pt x="8135960" y="53764"/>
                </a:lnTo>
                <a:lnTo>
                  <a:pt x="8468515" y="386793"/>
                </a:lnTo>
                <a:lnTo>
                  <a:pt x="8474344" y="392937"/>
                </a:lnTo>
                <a:lnTo>
                  <a:pt x="8480172" y="399696"/>
                </a:lnTo>
                <a:lnTo>
                  <a:pt x="8485695" y="406455"/>
                </a:lnTo>
                <a:lnTo>
                  <a:pt x="8490603" y="413828"/>
                </a:lnTo>
                <a:lnTo>
                  <a:pt x="8495512" y="421509"/>
                </a:lnTo>
                <a:lnTo>
                  <a:pt x="8499807" y="428882"/>
                </a:lnTo>
                <a:lnTo>
                  <a:pt x="8503795" y="436870"/>
                </a:lnTo>
                <a:lnTo>
                  <a:pt x="8507783" y="445165"/>
                </a:lnTo>
                <a:lnTo>
                  <a:pt x="8510851" y="453153"/>
                </a:lnTo>
                <a:lnTo>
                  <a:pt x="8513612" y="461755"/>
                </a:lnTo>
                <a:lnTo>
                  <a:pt x="8516066" y="470357"/>
                </a:lnTo>
                <a:lnTo>
                  <a:pt x="8518214" y="479266"/>
                </a:lnTo>
                <a:lnTo>
                  <a:pt x="8520054" y="488483"/>
                </a:lnTo>
                <a:lnTo>
                  <a:pt x="8520975" y="497700"/>
                </a:lnTo>
                <a:cubicBezTo>
                  <a:pt x="8521282" y="500772"/>
                  <a:pt x="8521588" y="503844"/>
                  <a:pt x="8521895" y="506916"/>
                </a:cubicBezTo>
                <a:cubicBezTo>
                  <a:pt x="8521997" y="510091"/>
                  <a:pt x="8522100" y="513265"/>
                  <a:pt x="8522202" y="516440"/>
                </a:cubicBezTo>
                <a:cubicBezTo>
                  <a:pt x="8522100" y="519615"/>
                  <a:pt x="8521997" y="522789"/>
                  <a:pt x="8521895" y="525964"/>
                </a:cubicBezTo>
                <a:cubicBezTo>
                  <a:pt x="8521588" y="529036"/>
                  <a:pt x="8521282" y="532109"/>
                  <a:pt x="8520975" y="535181"/>
                </a:cubicBezTo>
                <a:lnTo>
                  <a:pt x="8520054" y="544397"/>
                </a:lnTo>
                <a:lnTo>
                  <a:pt x="8518214" y="553307"/>
                </a:lnTo>
                <a:lnTo>
                  <a:pt x="8516066" y="562524"/>
                </a:lnTo>
                <a:lnTo>
                  <a:pt x="8513612" y="570819"/>
                </a:lnTo>
                <a:lnTo>
                  <a:pt x="8510851" y="579421"/>
                </a:lnTo>
                <a:lnTo>
                  <a:pt x="8507783" y="587716"/>
                </a:lnTo>
                <a:lnTo>
                  <a:pt x="8503795" y="596011"/>
                </a:lnTo>
                <a:lnTo>
                  <a:pt x="8499807" y="603691"/>
                </a:lnTo>
                <a:lnTo>
                  <a:pt x="8495512" y="611679"/>
                </a:lnTo>
                <a:lnTo>
                  <a:pt x="8490603" y="619052"/>
                </a:lnTo>
                <a:lnTo>
                  <a:pt x="8485695" y="626426"/>
                </a:lnTo>
                <a:lnTo>
                  <a:pt x="8480172" y="633185"/>
                </a:lnTo>
                <a:lnTo>
                  <a:pt x="8474344" y="639943"/>
                </a:lnTo>
                <a:lnTo>
                  <a:pt x="8468515" y="646088"/>
                </a:lnTo>
                <a:lnTo>
                  <a:pt x="8135960" y="978809"/>
                </a:lnTo>
                <a:lnTo>
                  <a:pt x="8135062" y="979708"/>
                </a:lnTo>
              </a:path>
            </a:pathLst>
          </a:custGeom>
          <a:noFill/>
          <a:ln w="28575">
            <a:solidFill>
              <a:srgbClr val="ED5113"/>
            </a:solidFill>
          </a:ln>
        </p:spPr>
        <p:txBody>
          <a:bodyPr wrap="square" tIns="36000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endParaRPr lang="en-US" altLang="zh-CN" sz="2800">
              <a:sym typeface="+mn-ea"/>
            </a:endParaRPr>
          </a:p>
          <a:p>
            <a:r>
              <a:rPr lang="en-US" altLang="zh-CN" sz="2800">
                <a:sym typeface="+mn-ea"/>
              </a:rPr>
              <a:t>3.“教材文本”体现——多声部教学暗藏于</a:t>
            </a:r>
            <a:r>
              <a:rPr lang="zh-CN" altLang="en-US" sz="2800">
                <a:sym typeface="+mn-ea"/>
              </a:rPr>
              <a:t>节奏及</a:t>
            </a:r>
            <a:r>
              <a:rPr lang="en-US" altLang="zh-CN" sz="2800">
                <a:sym typeface="+mn-ea"/>
              </a:rPr>
              <a:t>音高教学之初</a:t>
            </a:r>
            <a:endParaRPr lang="en-US" altLang="zh-CN" sz="28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3238501" y="1038225"/>
            <a:ext cx="5257800" cy="5257800"/>
          </a:xfrm>
          <a:prstGeom prst="ellipse">
            <a:avLst/>
          </a:prstGeom>
          <a:solidFill>
            <a:srgbClr val="72C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9362429" y="0"/>
            <a:ext cx="2829571" cy="4019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68" y="-599014"/>
            <a:ext cx="1327500" cy="3217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0" y="4341280"/>
            <a:ext cx="1771650" cy="2516719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571875" y="1371600"/>
            <a:ext cx="4600575" cy="4600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90023" y="2182853"/>
            <a:ext cx="207750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endParaRPr lang="en-US" altLang="zh-CN" sz="5400" b="1" dirty="0" smtClean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5400" b="1" dirty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33800" y="3880485"/>
            <a:ext cx="462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关于教材二三事</a:t>
            </a:r>
            <a:endParaRPr lang="zh-CN" sz="4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0045" y="46990"/>
            <a:ext cx="11734165" cy="6702425"/>
          </a:xfrm>
        </p:spPr>
        <p:txBody>
          <a:bodyPr/>
          <a:p>
            <a:endParaRPr lang="zh-CN" altLang="en-US"/>
          </a:p>
        </p:txBody>
      </p:sp>
      <p:graphicFrame>
        <p:nvGraphicFramePr>
          <p:cNvPr id="7" name="对象 6"/>
          <p:cNvGraphicFramePr/>
          <p:nvPr/>
        </p:nvGraphicFramePr>
        <p:xfrm>
          <a:off x="509905" y="191135"/>
          <a:ext cx="11307445" cy="6417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5607050" imgH="2622550" progId="Paint.Picture">
                  <p:embed/>
                </p:oleObj>
              </mc:Choice>
              <mc:Fallback>
                <p:oleObj name="" r:id="rId1" imgW="5607050" imgH="26225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9905" y="191135"/>
                        <a:ext cx="11307445" cy="6417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191135" y="109220"/>
          <a:ext cx="11855450" cy="653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594350" imgH="2876550" progId="Paint.Picture">
                  <p:embed/>
                </p:oleObj>
              </mc:Choice>
              <mc:Fallback>
                <p:oleObj name="" r:id="rId1" imgW="5594350" imgH="28765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1135" y="109220"/>
                        <a:ext cx="11855450" cy="653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内容占位符 4"/>
          <p:cNvGraphicFramePr>
            <a:graphicFrameLocks noChangeAspect="1"/>
          </p:cNvGraphicFramePr>
          <p:nvPr>
            <p:ph idx="1"/>
          </p:nvPr>
        </p:nvGraphicFramePr>
        <p:xfrm>
          <a:off x="124460" y="761365"/>
          <a:ext cx="12085320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4965700" imgH="1879600" progId="Paint.Picture">
                  <p:embed/>
                </p:oleObj>
              </mc:Choice>
              <mc:Fallback>
                <p:oleObj name="" r:id="rId1" imgW="4965700" imgH="18796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4460" y="761365"/>
                        <a:ext cx="12085320" cy="53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1344295" y="331470"/>
          <a:ext cx="9411970" cy="6358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991100" imgH="3371850" progId="Paint.Picture">
                  <p:embed/>
                </p:oleObj>
              </mc:Choice>
              <mc:Fallback>
                <p:oleObj name="" r:id="rId1" imgW="4991100" imgH="33718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44295" y="331470"/>
                        <a:ext cx="9411970" cy="6358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2277110" y="377190"/>
          <a:ext cx="7943215" cy="632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229100" imgH="3365500" progId="Paint.Picture">
                  <p:embed/>
                </p:oleObj>
              </mc:Choice>
              <mc:Fallback>
                <p:oleObj name="" r:id="rId1" imgW="4229100" imgH="33655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77110" y="377190"/>
                        <a:ext cx="7943215" cy="6320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2614930" y="121285"/>
          <a:ext cx="6060440" cy="661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155950" imgH="3702050" progId="Paint.Picture">
                  <p:embed/>
                </p:oleObj>
              </mc:Choice>
              <mc:Fallback>
                <p:oleObj name="" r:id="rId1" imgW="3155950" imgH="37020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14930" y="121285"/>
                        <a:ext cx="6060440" cy="661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648970" y="200660"/>
          <a:ext cx="10461625" cy="671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286250" imgH="2749550" progId="Paint.Picture">
                  <p:embed/>
                </p:oleObj>
              </mc:Choice>
              <mc:Fallback>
                <p:oleObj name="" r:id="rId1" imgW="4286250" imgH="27495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8970" y="200660"/>
                        <a:ext cx="10461625" cy="671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内容占位符 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15030" y="67310"/>
            <a:ext cx="5338445" cy="6816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500" y="38100"/>
            <a:ext cx="12064365" cy="6583680"/>
          </a:xfrm>
        </p:spPr>
        <p:txBody>
          <a:bodyPr/>
          <a:p>
            <a:r>
              <a:rPr lang="zh-CN" altLang="en-US"/>
              <a:t>三下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4260" y="38100"/>
            <a:ext cx="6058535" cy="6816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en-US"/>
              <a:t>二、教材中音高教学方法的呈现</a:t>
            </a:r>
            <a:endParaRPr lang="zh-CN" altLang="en-US"/>
          </a:p>
        </p:txBody>
      </p:sp>
      <p:sp>
        <p:nvSpPr>
          <p:cNvPr id="1024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r>
              <a:rPr lang="zh-CN" altLang="en-US"/>
              <a:t>1. 多种方式的“唱”：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graphicFrame>
        <p:nvGraphicFramePr>
          <p:cNvPr id="10243" name="对象 4"/>
          <p:cNvGraphicFramePr/>
          <p:nvPr/>
        </p:nvGraphicFramePr>
        <p:xfrm>
          <a:off x="2397125" y="2564130"/>
          <a:ext cx="7764145" cy="2985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181600" imgH="1689100" progId="Paint.Picture">
                  <p:embed/>
                </p:oleObj>
              </mc:Choice>
              <mc:Fallback>
                <p:oleObj name="" r:id="rId1" imgW="5181600" imgH="16891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rcRect b="10010"/>
                      <a:stretch>
                        <a:fillRect/>
                      </a:stretch>
                    </p:blipFill>
                    <p:spPr>
                      <a:xfrm>
                        <a:off x="2397125" y="2564130"/>
                        <a:ext cx="7764145" cy="29851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何谓教材？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721975" cy="4351655"/>
          </a:xfrm>
        </p:spPr>
        <p:txBody>
          <a:bodyPr/>
          <a:p>
            <a:endParaRPr lang="zh-CN" altLang="en-US"/>
          </a:p>
          <a:p>
            <a:r>
              <a:rPr lang="zh-CN" altLang="en-US"/>
              <a:t>                                                                 </a:t>
            </a:r>
            <a:endParaRPr lang="zh-CN" altLang="en-US"/>
          </a:p>
        </p:txBody>
      </p:sp>
      <p:pic>
        <p:nvPicPr>
          <p:cNvPr id="4" name="图片 3" descr="A000220150318P91PPIC"/>
          <p:cNvPicPr>
            <a:picLocks noChangeAspect="1"/>
          </p:cNvPicPr>
          <p:nvPr/>
        </p:nvPicPr>
        <p:blipFill>
          <a:blip r:embed="rId1"/>
          <a:srcRect b="14379"/>
          <a:stretch>
            <a:fillRect/>
          </a:stretch>
        </p:blipFill>
        <p:spPr>
          <a:xfrm>
            <a:off x="838200" y="1768475"/>
            <a:ext cx="3348355" cy="44088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32350" y="2328545"/>
            <a:ext cx="61169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教材是师生对话的一个“话题”，一个“引子”，或者一个案例，而不是课程的全部。</a:t>
            </a:r>
            <a:endParaRPr lang="zh-CN" altLang="en-US" sz="3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60000">
            <a:off x="10172618" y="-416769"/>
            <a:ext cx="1327500" cy="3217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46650" y="4552315"/>
            <a:ext cx="52641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当代教材已经从</a:t>
            </a:r>
            <a:r>
              <a:rPr lang="en-US" altLang="zh-CN" sz="3600"/>
              <a:t>“</a:t>
            </a:r>
            <a:r>
              <a:rPr lang="zh-CN" altLang="en-US" sz="3600"/>
              <a:t>教程式</a:t>
            </a:r>
            <a:r>
              <a:rPr lang="en-US" altLang="zh-CN" sz="3600"/>
              <a:t>”</a:t>
            </a:r>
            <a:r>
              <a:rPr lang="zh-CN" altLang="en-US" sz="3600"/>
              <a:t>教材到</a:t>
            </a:r>
            <a:r>
              <a:rPr lang="en-US" altLang="zh-CN" sz="3600"/>
              <a:t>“</a:t>
            </a:r>
            <a:r>
              <a:rPr lang="zh-CN" altLang="en-US" sz="3600"/>
              <a:t>学程式</a:t>
            </a:r>
            <a:r>
              <a:rPr lang="en-US" altLang="zh-CN" sz="3600"/>
              <a:t>”</a:t>
            </a:r>
            <a:r>
              <a:rPr lang="zh-CN" altLang="en-US" sz="3600"/>
              <a:t>教材的转变。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内容占位符 2"/>
          <p:cNvSpPr>
            <a:spLocks noGrp="1"/>
          </p:cNvSpPr>
          <p:nvPr>
            <p:ph idx="1"/>
          </p:nvPr>
        </p:nvSpPr>
        <p:spPr>
          <a:xfrm>
            <a:off x="1879600" y="503238"/>
            <a:ext cx="8331200" cy="5622925"/>
          </a:xfrm>
        </p:spPr>
        <p:txBody>
          <a:bodyPr anchor="t"/>
          <a:p>
            <a:endParaRPr lang="zh-CN" altLang="en-US"/>
          </a:p>
          <a:p>
            <a:r>
              <a:rPr lang="zh-CN" altLang="en-US" sz="3600"/>
              <a:t>2.多种联觉的活动：</a:t>
            </a:r>
            <a:endParaRPr lang="zh-CN" altLang="en-US" sz="3600"/>
          </a:p>
          <a:p>
            <a:r>
              <a:rPr lang="en-US" altLang="zh-CN" sz="3600"/>
              <a:t>——</a:t>
            </a:r>
            <a:r>
              <a:rPr lang="zh-CN" altLang="en-US" sz="3600"/>
              <a:t>聆听、感受、表现等（唱、奏）。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/>
              <a:t>动觉：手号；听到音的高低站起或坐下等。</a:t>
            </a:r>
            <a:endParaRPr lang="zh-CN" altLang="en-US" sz="3600"/>
          </a:p>
          <a:p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0" y="4341280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9726930" y="0"/>
            <a:ext cx="2465070" cy="35020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视觉：旋律行进的方向（上行、下行）。</a:t>
            </a:r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3201035" y="1772285"/>
          <a:ext cx="6407150" cy="4706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898900" imgH="2863850" progId="Paint.Picture">
                  <p:embed/>
                </p:oleObj>
              </mc:Choice>
              <mc:Fallback>
                <p:oleObj name="" r:id="rId1" imgW="3898900" imgH="28638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201035" y="1772285"/>
                        <a:ext cx="6407150" cy="4706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内容占位符 2"/>
          <p:cNvSpPr>
            <a:spLocks noGrp="1"/>
          </p:cNvSpPr>
          <p:nvPr>
            <p:ph idx="1"/>
          </p:nvPr>
        </p:nvSpPr>
        <p:spPr>
          <a:xfrm>
            <a:off x="1553210" y="371475"/>
            <a:ext cx="8657590" cy="6279515"/>
          </a:xfrm>
        </p:spPr>
        <p:txBody>
          <a:bodyPr anchor="t"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/>
              <a:t>3.</a:t>
            </a:r>
            <a:r>
              <a:rPr lang="zh-CN" altLang="en-US"/>
              <a:t>“听—唱—动—读—认—记—写—创”结合起来的教学方式培养学生的“旋律感”。</a:t>
            </a:r>
            <a:endParaRPr lang="zh-CN" altLang="en-US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zh-CN" altLang="en-US"/>
          </a:p>
        </p:txBody>
      </p:sp>
      <p:pic>
        <p:nvPicPr>
          <p:cNvPr id="13314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3505" y="2054860"/>
            <a:ext cx="5657215" cy="4736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en-US"/>
              <a:t>三、关于音高感的培养</a:t>
            </a:r>
            <a:endParaRPr lang="zh-CN" altLang="en-US"/>
          </a:p>
        </p:txBody>
      </p:sp>
      <p:sp>
        <p:nvSpPr>
          <p:cNvPr id="1433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sz="3200"/>
          </a:p>
          <a:p>
            <a:r>
              <a:rPr lang="zh-CN" altLang="en-US" sz="3200"/>
              <a:t>一、良好歌唱习惯的养成</a:t>
            </a:r>
            <a:endParaRPr lang="zh-CN" altLang="en-US" sz="3200"/>
          </a:p>
          <a:p>
            <a:endParaRPr lang="zh-CN" altLang="en-US" sz="3200"/>
          </a:p>
          <a:p>
            <a:r>
              <a:rPr lang="zh-CN" altLang="en-US" sz="3200"/>
              <a:t>1.良好的说话习惯</a:t>
            </a:r>
            <a:endParaRPr lang="zh-CN" altLang="en-US" sz="3200"/>
          </a:p>
          <a:p>
            <a:r>
              <a:rPr lang="zh-CN" altLang="en-US" sz="3200"/>
              <a:t>良好的歌唱习惯由教师对学生讲话习惯的引领做起。性情温婉、语气平和、娓娓道来的老师不会带出一班叽叽喳喳、乱吼乱叫的学生。音乐课堂的魅力在于美妙的音乐、动听的歌声，不在于教师夸张的语言语气和体态。</a:t>
            </a:r>
            <a:endParaRPr lang="zh-CN" altLang="en-US" sz="3200"/>
          </a:p>
          <a:p>
            <a:endParaRPr lang="zh-CN" altLang="en-US" sz="3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8907134" y="-159385"/>
            <a:ext cx="2829571" cy="40195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r>
              <a:rPr lang="zh-CN" altLang="en-US" sz="3600">
                <a:sym typeface="+mn-ea"/>
              </a:rPr>
              <a:t>2.良好的聆听习惯</a:t>
            </a:r>
            <a:endParaRPr lang="zh-CN" altLang="en-US" sz="3600">
              <a:sym typeface="+mn-ea"/>
            </a:endParaRPr>
          </a:p>
          <a:p>
            <a:endParaRPr lang="zh-CN" altLang="en-US" sz="3600"/>
          </a:p>
          <a:p>
            <a:r>
              <a:rPr lang="zh-CN" altLang="en-US" sz="3600">
                <a:sym typeface="+mn-ea"/>
              </a:rPr>
              <a:t>新学歌曲要在教师完整地示范几遍后，再由儿童唱。一定要给儿童充分的时间，让他们注意聆听歌曲开头的音高，儿童唱歌跑调经常是由于没有注意聆听开始。</a:t>
            </a:r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227965" y="4067595"/>
            <a:ext cx="1771650" cy="251671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3.持之以恒、一以贯之的发声要求</a:t>
            </a:r>
            <a:endParaRPr lang="zh-CN" altLang="en-US" sz="3600">
              <a:sym typeface="+mn-ea"/>
            </a:endParaRPr>
          </a:p>
          <a:p>
            <a:endParaRPr lang="zh-CN" altLang="en-US" sz="3600"/>
          </a:p>
          <a:p>
            <a:r>
              <a:rPr lang="zh-CN" altLang="en-US" sz="3600">
                <a:sym typeface="+mn-ea"/>
              </a:rPr>
              <a:t>提醒孩子们歌唱时要保持准确的坐姿、站姿。反复示范和练习，坚持要求，使学生逐渐建立起良好的声音和歌唱状态的概念，形成稳定的内心听觉，养成开口即有歌唱状态的习惯。</a:t>
            </a:r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227965" y="4067595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9932035" y="0"/>
            <a:ext cx="2259965" cy="32105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4.用孩子们易于接受的自然的发声方法进行教学。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>
                <a:sym typeface="+mn-ea"/>
              </a:rPr>
              <a:t>教师的示范必须是学生们易于接受的歌唱状态。用自然的歌唱状态、气息均匀、音色优美、情绪恰当、富有音乐表现力的演唱，使学生们易于模仿。</a:t>
            </a:r>
            <a:endParaRPr lang="zh-CN" altLang="en-US" sz="3600">
              <a:sym typeface="+mn-ea"/>
            </a:endParaRPr>
          </a:p>
          <a:p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227965" y="4067595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10182225" y="-79375"/>
            <a:ext cx="1922780" cy="273177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（二）准确歌唱</a:t>
            </a:r>
            <a:endParaRPr lang="zh-CN" altLang="en-US" sz="3600"/>
          </a:p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花城版小学音乐教材在音高学习上，其呈现方式有两个主要特点：一是循序渐进的特点。二是螺旋式上升的特点。</a:t>
            </a:r>
            <a:endParaRPr lang="zh-CN" altLang="en-US" sz="3600"/>
          </a:p>
          <a:p>
            <a:endParaRPr lang="zh-CN" altLang="en-US" sz="3600"/>
          </a:p>
          <a:p>
            <a:endParaRPr lang="zh-CN" altLang="en-US" sz="3600">
              <a:sym typeface="+mn-ea"/>
            </a:endParaRPr>
          </a:p>
          <a:p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227965" y="4067595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10182225" y="-79375"/>
            <a:ext cx="1922780" cy="27317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-33655" y="218440"/>
          <a:ext cx="12313285" cy="650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7385050" imgH="3898900" progId="Paint.Picture">
                  <p:embed/>
                </p:oleObj>
              </mc:Choice>
              <mc:Fallback>
                <p:oleObj name="" r:id="rId1" imgW="7385050" imgH="38989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33655" y="218440"/>
                        <a:ext cx="12313285" cy="6501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3238501" y="1038225"/>
            <a:ext cx="5257800" cy="5257800"/>
          </a:xfrm>
          <a:prstGeom prst="ellipse">
            <a:avLst/>
          </a:prstGeom>
          <a:solidFill>
            <a:srgbClr val="72C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9362429" y="0"/>
            <a:ext cx="2829571" cy="4019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68" y="-599014"/>
            <a:ext cx="1327500" cy="3217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0" y="4341280"/>
            <a:ext cx="1771650" cy="2516719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571875" y="1371600"/>
            <a:ext cx="4600575" cy="4600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90023" y="2182853"/>
            <a:ext cx="2077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endParaRPr lang="en-US" altLang="zh-CN" sz="5400" b="1" dirty="0" smtClean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5400" b="1" dirty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33800" y="3880485"/>
            <a:ext cx="46291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活用教材</a:t>
            </a:r>
            <a:r>
              <a:rPr lang="en-US" altLang="zh-CN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</a:t>
            </a:r>
            <a:endParaRPr lang="zh-CN" altLang="en-US" sz="4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音高感的培养</a:t>
            </a:r>
            <a:endParaRPr lang="zh-CN" altLang="en-US" sz="4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67785" y="641985"/>
            <a:ext cx="3475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音乐审美能力的提升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061742" y="1227704"/>
            <a:ext cx="2133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865620" y="1035050"/>
            <a:ext cx="3971290" cy="3914140"/>
            <a:chOff x="439420" y="529908"/>
            <a:chExt cx="3732530" cy="4243705"/>
          </a:xfrm>
        </p:grpSpPr>
        <p:sp>
          <p:nvSpPr>
            <p:cNvPr id="5" name="Freeform 7"/>
            <p:cNvSpPr/>
            <p:nvPr/>
          </p:nvSpPr>
          <p:spPr bwMode="auto">
            <a:xfrm>
              <a:off x="3128963" y="3792538"/>
              <a:ext cx="752475" cy="981075"/>
            </a:xfrm>
            <a:custGeom>
              <a:avLst/>
              <a:gdLst>
                <a:gd name="T0" fmla="*/ 37 w 85"/>
                <a:gd name="T1" fmla="*/ 95 h 111"/>
                <a:gd name="T2" fmla="*/ 69 w 85"/>
                <a:gd name="T3" fmla="*/ 104 h 111"/>
                <a:gd name="T4" fmla="*/ 79 w 85"/>
                <a:gd name="T5" fmla="*/ 72 h 111"/>
                <a:gd name="T6" fmla="*/ 48 w 85"/>
                <a:gd name="T7" fmla="*/ 16 h 111"/>
                <a:gd name="T8" fmla="*/ 15 w 85"/>
                <a:gd name="T9" fmla="*/ 7 h 111"/>
                <a:gd name="T10" fmla="*/ 6 w 85"/>
                <a:gd name="T11" fmla="*/ 39 h 111"/>
                <a:gd name="T12" fmla="*/ 37 w 85"/>
                <a:gd name="T13" fmla="*/ 9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1">
                  <a:moveTo>
                    <a:pt x="37" y="95"/>
                  </a:moveTo>
                  <a:cubicBezTo>
                    <a:pt x="43" y="107"/>
                    <a:pt x="58" y="111"/>
                    <a:pt x="69" y="104"/>
                  </a:cubicBezTo>
                  <a:cubicBezTo>
                    <a:pt x="81" y="98"/>
                    <a:pt x="85" y="84"/>
                    <a:pt x="79" y="7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1" y="5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37" y="95"/>
                  </a:lnTo>
                  <a:close/>
                </a:path>
              </a:pathLst>
            </a:custGeom>
            <a:solidFill>
              <a:srgbClr val="354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484313" y="3792538"/>
              <a:ext cx="750888" cy="981075"/>
            </a:xfrm>
            <a:custGeom>
              <a:avLst/>
              <a:gdLst>
                <a:gd name="T0" fmla="*/ 47 w 85"/>
                <a:gd name="T1" fmla="*/ 95 h 111"/>
                <a:gd name="T2" fmla="*/ 15 w 85"/>
                <a:gd name="T3" fmla="*/ 104 h 111"/>
                <a:gd name="T4" fmla="*/ 6 w 85"/>
                <a:gd name="T5" fmla="*/ 72 h 111"/>
                <a:gd name="T6" fmla="*/ 37 w 85"/>
                <a:gd name="T7" fmla="*/ 16 h 111"/>
                <a:gd name="T8" fmla="*/ 69 w 85"/>
                <a:gd name="T9" fmla="*/ 7 h 111"/>
                <a:gd name="T10" fmla="*/ 78 w 85"/>
                <a:gd name="T11" fmla="*/ 39 h 111"/>
                <a:gd name="T12" fmla="*/ 47 w 85"/>
                <a:gd name="T13" fmla="*/ 9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1">
                  <a:moveTo>
                    <a:pt x="47" y="95"/>
                  </a:moveTo>
                  <a:cubicBezTo>
                    <a:pt x="41" y="107"/>
                    <a:pt x="27" y="111"/>
                    <a:pt x="15" y="104"/>
                  </a:cubicBezTo>
                  <a:cubicBezTo>
                    <a:pt x="4" y="98"/>
                    <a:pt x="0" y="84"/>
                    <a:pt x="6" y="72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43" y="5"/>
                    <a:pt x="58" y="0"/>
                    <a:pt x="69" y="7"/>
                  </a:cubicBezTo>
                  <a:cubicBezTo>
                    <a:pt x="81" y="13"/>
                    <a:pt x="85" y="28"/>
                    <a:pt x="78" y="39"/>
                  </a:cubicBezTo>
                  <a:lnTo>
                    <a:pt x="47" y="95"/>
                  </a:lnTo>
                  <a:close/>
                </a:path>
              </a:pathLst>
            </a:custGeom>
            <a:solidFill>
              <a:srgbClr val="354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1209675" y="1449388"/>
              <a:ext cx="2962275" cy="2962275"/>
            </a:xfrm>
            <a:prstGeom prst="ellipse">
              <a:avLst/>
            </a:prstGeom>
            <a:solidFill>
              <a:srgbClr val="EF4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1536700" y="1776413"/>
              <a:ext cx="2317750" cy="23161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1784350" y="2024063"/>
              <a:ext cx="1812925" cy="1812925"/>
            </a:xfrm>
            <a:prstGeom prst="ellipse">
              <a:avLst/>
            </a:prstGeom>
            <a:solidFill>
              <a:srgbClr val="EF4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2200275" y="2439988"/>
              <a:ext cx="981075" cy="981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2430463" y="2670175"/>
              <a:ext cx="522288" cy="520700"/>
            </a:xfrm>
            <a:prstGeom prst="ellipse">
              <a:avLst/>
            </a:prstGeom>
            <a:solidFill>
              <a:srgbClr val="EF4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439420" y="529908"/>
              <a:ext cx="2318385" cy="2466975"/>
            </a:xfrm>
            <a:custGeom>
              <a:avLst/>
              <a:gdLst>
                <a:gd name="T0" fmla="*/ 23 w 208"/>
                <a:gd name="T1" fmla="*/ 32 h 154"/>
                <a:gd name="T2" fmla="*/ 5 w 208"/>
                <a:gd name="T3" fmla="*/ 39 h 154"/>
                <a:gd name="T4" fmla="*/ 0 w 208"/>
                <a:gd name="T5" fmla="*/ 35 h 154"/>
                <a:gd name="T6" fmla="*/ 22 w 208"/>
                <a:gd name="T7" fmla="*/ 23 h 154"/>
                <a:gd name="T8" fmla="*/ 24 w 208"/>
                <a:gd name="T9" fmla="*/ 0 h 154"/>
                <a:gd name="T10" fmla="*/ 29 w 208"/>
                <a:gd name="T11" fmla="*/ 3 h 154"/>
                <a:gd name="T12" fmla="*/ 32 w 208"/>
                <a:gd name="T13" fmla="*/ 20 h 154"/>
                <a:gd name="T14" fmla="*/ 34 w 208"/>
                <a:gd name="T15" fmla="*/ 4 h 154"/>
                <a:gd name="T16" fmla="*/ 39 w 208"/>
                <a:gd name="T17" fmla="*/ 7 h 154"/>
                <a:gd name="T18" fmla="*/ 48 w 208"/>
                <a:gd name="T19" fmla="*/ 33 h 154"/>
                <a:gd name="T20" fmla="*/ 168 w 208"/>
                <a:gd name="T21" fmla="*/ 116 h 154"/>
                <a:gd name="T22" fmla="*/ 177 w 208"/>
                <a:gd name="T23" fmla="*/ 102 h 154"/>
                <a:gd name="T24" fmla="*/ 208 w 208"/>
                <a:gd name="T25" fmla="*/ 154 h 154"/>
                <a:gd name="T26" fmla="*/ 150 w 208"/>
                <a:gd name="T27" fmla="*/ 143 h 154"/>
                <a:gd name="T28" fmla="*/ 161 w 208"/>
                <a:gd name="T29" fmla="*/ 127 h 154"/>
                <a:gd name="T30" fmla="*/ 41 w 208"/>
                <a:gd name="T31" fmla="*/ 45 h 154"/>
                <a:gd name="T32" fmla="*/ 14 w 208"/>
                <a:gd name="T33" fmla="*/ 47 h 154"/>
                <a:gd name="T34" fmla="*/ 8 w 208"/>
                <a:gd name="T35" fmla="*/ 43 h 154"/>
                <a:gd name="T36" fmla="*/ 23 w 208"/>
                <a:gd name="T37" fmla="*/ 3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" h="154">
                  <a:moveTo>
                    <a:pt x="23" y="32"/>
                  </a:move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2" y="37"/>
                    <a:pt x="0" y="3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8" y="2"/>
                    <a:pt x="29" y="3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8" y="5"/>
                    <a:pt x="39" y="7"/>
                  </a:cubicBezTo>
                  <a:cubicBezTo>
                    <a:pt x="44" y="14"/>
                    <a:pt x="48" y="24"/>
                    <a:pt x="48" y="33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77" y="102"/>
                    <a:pt x="177" y="102"/>
                    <a:pt x="177" y="102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150" y="143"/>
                    <a:pt x="150" y="143"/>
                    <a:pt x="150" y="143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3" y="47"/>
                    <a:pt x="23" y="49"/>
                    <a:pt x="14" y="47"/>
                  </a:cubicBezTo>
                  <a:cubicBezTo>
                    <a:pt x="12" y="47"/>
                    <a:pt x="8" y="43"/>
                    <a:pt x="8" y="43"/>
                  </a:cubicBezTo>
                  <a:lnTo>
                    <a:pt x="23" y="32"/>
                  </a:lnTo>
                  <a:close/>
                </a:path>
              </a:pathLst>
            </a:custGeom>
            <a:solidFill>
              <a:srgbClr val="266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24205" y="2115185"/>
            <a:ext cx="46386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花城版小学音乐教材编写的总体思路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524810" y="1984036"/>
            <a:ext cx="0" cy="3195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55625" y="3589020"/>
            <a:ext cx="53689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修订后的整套教材是按照音乐要素（节奏、节拍、音高、力度、速度、音色、结构等）螺旋式上升的原则来编排的。</a:t>
            </a:r>
            <a:endParaRPr lang="zh-CN" altLang="en-US" sz="2800"/>
          </a:p>
        </p:txBody>
      </p:sp>
      <p:sp>
        <p:nvSpPr>
          <p:cNvPr id="18" name="文本框 17"/>
          <p:cNvSpPr txBox="1"/>
          <p:nvPr/>
        </p:nvSpPr>
        <p:spPr>
          <a:xfrm>
            <a:off x="887730" y="5974715"/>
            <a:ext cx="1845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ym typeface="+mn-ea"/>
              </a:rPr>
              <a:t>沿海版教材</a:t>
            </a:r>
            <a:r>
              <a:rPr lang="en-US" altLang="zh-CN" sz="1000">
                <a:sym typeface="+mn-ea"/>
              </a:rPr>
              <a:t>—</a:t>
            </a:r>
            <a:r>
              <a:rPr lang="zh-CN" altLang="en-US" sz="1000">
                <a:sym typeface="+mn-ea"/>
              </a:rPr>
              <a:t>走进音乐</a:t>
            </a:r>
            <a:r>
              <a:rPr lang="en-US" altLang="zh-CN" sz="1000">
                <a:sym typeface="+mn-ea"/>
              </a:rPr>
              <a:t>—2012</a:t>
            </a:r>
            <a:r>
              <a:rPr lang="zh-CN" altLang="en-US" sz="1000">
                <a:sym typeface="+mn-ea"/>
              </a:rPr>
              <a:t>年教育部审定 义务教育音乐教材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endParaRPr lang="zh-CN" altLang="en-US" sz="3600"/>
          </a:p>
        </p:txBody>
      </p:sp>
      <p:graphicFrame>
        <p:nvGraphicFramePr>
          <p:cNvPr id="2" name="对象 1"/>
          <p:cNvGraphicFramePr/>
          <p:nvPr/>
        </p:nvGraphicFramePr>
        <p:xfrm>
          <a:off x="705485" y="-74295"/>
          <a:ext cx="4093845" cy="5434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3441700" imgH="2540000" progId="Paint.Picture">
                  <p:embed/>
                </p:oleObj>
              </mc:Choice>
              <mc:Fallback>
                <p:oleObj name="" r:id="rId1" imgW="3441700" imgH="25400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5485" y="-74295"/>
                        <a:ext cx="4093845" cy="5434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/>
          <p:nvPr/>
        </p:nvGraphicFramePr>
        <p:xfrm>
          <a:off x="5926455" y="2107565"/>
          <a:ext cx="4734560" cy="348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3524250" imgH="1581150" progId="Paint.Picture">
                  <p:embed/>
                </p:oleObj>
              </mc:Choice>
              <mc:Fallback>
                <p:oleObj name="" r:id="rId3" imgW="3524250" imgH="15811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26455" y="2107565"/>
                        <a:ext cx="4734560" cy="3485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083935" y="223520"/>
            <a:ext cx="44659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学习</a:t>
            </a:r>
            <a:r>
              <a:rPr lang="en-US" altLang="zh-CN" sz="2800">
                <a:solidFill>
                  <a:srgbClr val="FF0000"/>
                </a:solidFill>
              </a:rPr>
              <a:t>s m d </a:t>
            </a:r>
            <a:r>
              <a:rPr lang="zh-CN" altLang="en-US" sz="2800">
                <a:solidFill>
                  <a:srgbClr val="FF0000"/>
                </a:solidFill>
              </a:rPr>
              <a:t>或者《小花雀》后的复习曲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191135" y="109220"/>
          <a:ext cx="11855450" cy="653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594350" imgH="2876550" progId="Paint.Picture">
                  <p:embed/>
                </p:oleObj>
              </mc:Choice>
              <mc:Fallback>
                <p:oleObj name="" r:id="rId1" imgW="5594350" imgH="28765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1135" y="109220"/>
                        <a:ext cx="11855450" cy="653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标题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p>
            <a:pPr algn="ctr"/>
            <a:r>
              <a:rPr lang="zh-CN" altLang="en-US" sz="3600">
                <a:sym typeface="+mn-ea"/>
              </a:rPr>
              <a:t>内心听觉的培养是提升儿童</a:t>
            </a:r>
            <a:br>
              <a:rPr lang="zh-CN" altLang="en-US" sz="3600">
                <a:sym typeface="+mn-ea"/>
              </a:rPr>
            </a:br>
            <a:r>
              <a:rPr lang="zh-CN" altLang="en-US" sz="3600">
                <a:sym typeface="+mn-ea"/>
              </a:rPr>
              <a:t>音乐能力的重要条件</a:t>
            </a:r>
            <a:endParaRPr lang="zh-CN" altLang="en-US" sz="3600"/>
          </a:p>
        </p:txBody>
      </p:sp>
      <p:sp>
        <p:nvSpPr>
          <p:cNvPr id="2253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/>
          </a:p>
          <a:p>
            <a:endParaRPr lang="zh-CN" altLang="en-US"/>
          </a:p>
        </p:txBody>
      </p:sp>
      <p:graphicFrame>
        <p:nvGraphicFramePr>
          <p:cNvPr id="2" name="对象 1"/>
          <p:cNvGraphicFramePr/>
          <p:nvPr/>
        </p:nvGraphicFramePr>
        <p:xfrm>
          <a:off x="2956560" y="163830"/>
          <a:ext cx="6278245" cy="6529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076700" imgH="5283200" progId="Paint.Picture">
                  <p:embed/>
                </p:oleObj>
              </mc:Choice>
              <mc:Fallback>
                <p:oleObj name="" r:id="rId1" imgW="4076700" imgH="528320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56560" y="163830"/>
                        <a:ext cx="6278245" cy="6529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pPr algn="ctr"/>
            <a:r>
              <a:rPr lang="zh-CN" altLang="en-US" sz="3600">
                <a:solidFill>
                  <a:srgbClr val="FF0000"/>
                </a:solidFill>
                <a:sym typeface="+mn-ea"/>
              </a:rPr>
              <a:t>多声部歌唱能力的培养</a:t>
            </a:r>
            <a:endParaRPr lang="zh-CN" altLang="en-US" sz="3600">
              <a:solidFill>
                <a:srgbClr val="FF0000"/>
              </a:solidFill>
              <a:sym typeface="+mn-ea"/>
            </a:endParaRPr>
          </a:p>
          <a:p>
            <a:endParaRPr lang="zh-CN" altLang="en-US" sz="3600"/>
          </a:p>
          <a:p>
            <a:r>
              <a:rPr lang="zh-CN" altLang="en-US" sz="3600">
                <a:sym typeface="+mn-ea"/>
              </a:rPr>
              <a:t>多声部的层次意识、听觉能力和歌唱能力应从第一节音乐课就开始培养，由少到多，由简单到复杂，循序渐进地构建起多声部歌唱的能力。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>
                <a:sym typeface="+mn-ea"/>
              </a:rPr>
              <a:t>                 如《问好歌》</a:t>
            </a:r>
            <a:endParaRPr lang="zh-CN" altLang="en-US" sz="3600"/>
          </a:p>
          <a:p>
            <a:endParaRPr lang="zh-CN" altLang="en-US" sz="3600">
              <a:sym typeface="+mn-ea"/>
            </a:endParaRPr>
          </a:p>
          <a:p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227965" y="4067595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10182225" y="-79375"/>
            <a:ext cx="1922780" cy="27317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多声部歌唱的前提是多声部意识和多声部听觉。多声部歌唱能力的建立可以遵循以下顺序和方法：</a:t>
            </a:r>
            <a:endParaRPr lang="zh-CN" altLang="en-US" sz="3600"/>
          </a:p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①动作多声部。在稳定拍的配合下，教师做出一组动作，学生延迟2拍或4拍进入模仿，并观察教师下一组动作及准备模仿；从视觉上意识到层次感，建立初步的多声部意识。</a:t>
            </a:r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507365" y="4806100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20580000">
            <a:off x="10563860" y="-79375"/>
            <a:ext cx="1541145" cy="219011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>
            <a:normAutofit lnSpcReduction="20000"/>
          </a:bodyPr>
          <a:p>
            <a:endParaRPr lang="zh-CN" altLang="en-US" sz="36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sym typeface="+mn-ea"/>
              </a:rPr>
              <a:t>②节奏多声部。在稳定拍的配合下，击拍节奏，</a:t>
            </a:r>
            <a:endParaRPr lang="zh-CN" altLang="en-US" sz="3600"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3600">
                <a:sym typeface="+mn-ea"/>
              </a:rPr>
              <a:t>形成节拍与节奏的二声部；学生踏步、拍手、击拍节奏乐器时教师加入旋律，形成二声部；击拍两条不同的节奏形成二声部；进行节奏卡农练习；击拍固定节奏型配合歌曲演唱形成二声部等。从听觉上感受并体验到层次感，培养多声部听觉。</a:t>
            </a:r>
            <a:endParaRPr lang="zh-CN" altLang="en-US" sz="3600"/>
          </a:p>
          <a:p>
            <a:endParaRPr lang="zh-CN" altLang="en-US" sz="36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10182225" y="-79375"/>
            <a:ext cx="1922780" cy="273177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③固定音型多声部。演唱固定音型，配合熟悉的歌曲形成二声部；在一种固定音型稳定的基础上，</a:t>
            </a:r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可以增加一条不同的固定音型，形成三声部。</a:t>
            </a:r>
            <a:endParaRPr lang="zh-CN" altLang="en-US" sz="3600"/>
          </a:p>
          <a:p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227965" y="4067595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10182225" y="-79375"/>
            <a:ext cx="1922780" cy="273177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内容占位符 4"/>
          <p:cNvGraphicFramePr>
            <a:graphicFrameLocks noChangeAspect="1"/>
          </p:cNvGraphicFramePr>
          <p:nvPr>
            <p:ph idx="1"/>
          </p:nvPr>
        </p:nvGraphicFramePr>
        <p:xfrm>
          <a:off x="124460" y="761365"/>
          <a:ext cx="12085320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4965700" imgH="1879600" progId="Paint.Picture">
                  <p:embed/>
                </p:oleObj>
              </mc:Choice>
              <mc:Fallback>
                <p:oleObj name="" r:id="rId1" imgW="4965700" imgH="18796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4460" y="761365"/>
                        <a:ext cx="12085320" cy="53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7365" y="697865"/>
            <a:ext cx="10846435" cy="5479415"/>
          </a:xfrm>
        </p:spPr>
        <p:txBody>
          <a:bodyPr/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④卡农多声部。学生演唱熟悉的歌曲，教师以卡农进入，聆听并观察教师进入的时间，进行二声部卡农练习；二声部卡农稳定的基础上，可以进行三声部、四声部卡农练习，也可以配合声势律动同时进行，形成声音及动作上的多声部。</a:t>
            </a:r>
            <a:endParaRPr lang="zh-CN" altLang="en-US" sz="3600"/>
          </a:p>
          <a:p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227965" y="4067595"/>
            <a:ext cx="1771650" cy="251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10701655" y="-79375"/>
            <a:ext cx="1403350" cy="19939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内容占位符 2"/>
          <p:cNvSpPr>
            <a:spLocks noGrp="1"/>
          </p:cNvSpPr>
          <p:nvPr>
            <p:ph idx="1"/>
          </p:nvPr>
        </p:nvSpPr>
        <p:spPr>
          <a:xfrm>
            <a:off x="222885" y="37465"/>
            <a:ext cx="11769090" cy="6720205"/>
          </a:xfrm>
        </p:spPr>
        <p:txBody>
          <a:bodyPr anchor="t">
            <a:normAutofit/>
          </a:bodyPr>
          <a:p>
            <a:endParaRPr lang="zh-CN" altLang="en-US" sz="3600">
              <a:sym typeface="+mn-ea"/>
            </a:endParaRPr>
          </a:p>
          <a:p>
            <a:r>
              <a:rPr lang="zh-CN" altLang="en-US" sz="3600">
                <a:sym typeface="+mn-ea"/>
              </a:rPr>
              <a:t>⑤和声多声部。从学习s m两个音开始就可以进入和声练习，同样以教师叠加，学生聆听观察并练习的方式进行，教师应随时聆听学生的歌唱，并对学生的声音控制、气息、音准等等做出反馈和调整；由一条旋律一个和声，逐渐增加到两个、三个和声，最终能完成整首歌曲的和声演唱。</a:t>
            </a:r>
            <a:endParaRPr lang="zh-CN" altLang="en-US" sz="3600"/>
          </a:p>
          <a:p>
            <a:r>
              <a:rPr lang="zh-CN" altLang="en-US" sz="3600">
                <a:sym typeface="+mn-ea"/>
              </a:rPr>
              <a:t>最开始可由一个持续音的歌唱开始。如：</a:t>
            </a:r>
            <a:endParaRPr lang="zh-CN" altLang="en-US" sz="3600"/>
          </a:p>
          <a:p>
            <a:r>
              <a:rPr lang="zh-CN" altLang="en-US" sz="3600">
                <a:sym typeface="+mn-ea"/>
              </a:rPr>
              <a:t>右手 d m s l s m s </a:t>
            </a:r>
            <a:endParaRPr lang="zh-CN" altLang="en-US" sz="3600"/>
          </a:p>
          <a:p>
            <a:r>
              <a:rPr lang="zh-CN" altLang="en-US" sz="3600">
                <a:sym typeface="+mn-ea"/>
              </a:rPr>
              <a:t>左手 d——————</a:t>
            </a:r>
            <a:endParaRPr lang="zh-CN" altLang="en-US" sz="3600"/>
          </a:p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623" descr="左"/>
          <p:cNvPicPr>
            <a:picLocks noChangeAspect="1"/>
          </p:cNvPicPr>
          <p:nvPr/>
        </p:nvPicPr>
        <p:blipFill>
          <a:blip r:embed="rId1"/>
          <a:srcRect t="5373" b="6543"/>
          <a:stretch>
            <a:fillRect/>
          </a:stretch>
        </p:blipFill>
        <p:spPr>
          <a:xfrm>
            <a:off x="1569720" y="172720"/>
            <a:ext cx="1693545" cy="609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622" descr="右"/>
          <p:cNvPicPr>
            <a:picLocks noChangeAspect="1"/>
          </p:cNvPicPr>
          <p:nvPr/>
        </p:nvPicPr>
        <p:blipFill>
          <a:blip r:embed="rId2"/>
          <a:srcRect l="13591" t="4715"/>
          <a:stretch>
            <a:fillRect/>
          </a:stretch>
        </p:blipFill>
        <p:spPr>
          <a:xfrm>
            <a:off x="7936865" y="172720"/>
            <a:ext cx="2176145" cy="64547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" name="对象 5"/>
          <p:cNvGraphicFramePr/>
          <p:nvPr/>
        </p:nvGraphicFramePr>
        <p:xfrm>
          <a:off x="4702175" y="1114425"/>
          <a:ext cx="2832100" cy="483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2374900" imgH="4216400" progId="Paint.Picture">
                  <p:embed/>
                </p:oleObj>
              </mc:Choice>
              <mc:Fallback>
                <p:oleObj name="" r:id="rId3" imgW="2374900" imgH="42164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02175" y="1114425"/>
                        <a:ext cx="2832100" cy="483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t="6417" r="2622"/>
          <a:stretch>
            <a:fillRect/>
          </a:stretch>
        </p:blipFill>
        <p:spPr>
          <a:xfrm>
            <a:off x="9859645" y="0"/>
            <a:ext cx="2332355" cy="331406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3238501" y="1038225"/>
            <a:ext cx="5257800" cy="5257800"/>
          </a:xfrm>
          <a:prstGeom prst="ellipse">
            <a:avLst/>
          </a:prstGeom>
          <a:solidFill>
            <a:srgbClr val="FF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9362429" y="0"/>
            <a:ext cx="2829571" cy="4019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68" y="-599014"/>
            <a:ext cx="1327500" cy="3217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0" y="4341280"/>
            <a:ext cx="1771650" cy="2516719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571875" y="1371600"/>
            <a:ext cx="4600575" cy="4600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90023" y="2182853"/>
            <a:ext cx="2077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endParaRPr lang="en-US" altLang="zh-CN" sz="5400" b="1" dirty="0" smtClean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5400" b="1" dirty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75111" y="3880714"/>
            <a:ext cx="42878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 编创活动</a:t>
            </a:r>
            <a:endParaRPr lang="zh-CN" altLang="en-US" sz="4000" b="1" dirty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18415"/>
            <a:ext cx="10668000" cy="1250315"/>
          </a:xfrm>
        </p:spPr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685800" y="18415"/>
          <a:ext cx="7859395" cy="117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749800" imgH="711200" progId="Paint.Picture">
                  <p:embed/>
                </p:oleObj>
              </mc:Choice>
              <mc:Fallback>
                <p:oleObj name="" r:id="rId1" imgW="4749800" imgH="7112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85800" y="18415"/>
                        <a:ext cx="7859395" cy="117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2098040" y="1355090"/>
          <a:ext cx="8536305" cy="535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3498850" imgH="3060700" progId="Paint.Picture">
                  <p:embed/>
                </p:oleObj>
              </mc:Choice>
              <mc:Fallback>
                <p:oleObj name="" r:id="rId3" imgW="3498850" imgH="30607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8040" y="1355090"/>
                        <a:ext cx="8536305" cy="535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1779270" y="69850"/>
          <a:ext cx="7503795" cy="649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276600" imgH="4845050" progId="Paint.Picture">
                  <p:embed/>
                </p:oleObj>
              </mc:Choice>
              <mc:Fallback>
                <p:oleObj name="" r:id="rId1" imgW="3276600" imgH="48450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79270" y="69850"/>
                        <a:ext cx="7503795" cy="649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51095" y="699135"/>
            <a:ext cx="3851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编创（创编）的意义</a:t>
            </a:r>
            <a:endParaRPr lang="zh-CN" altLang="en-US" sz="24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061742" y="1227704"/>
            <a:ext cx="2133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69" y="2114550"/>
            <a:ext cx="4343400" cy="3546194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5616074" y="2114550"/>
            <a:ext cx="0" cy="351472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964555" y="2749550"/>
            <a:ext cx="44462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儿童要想真正掌握音乐的语言，创造性活动就应该成为音乐课的基础。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”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51095" y="699135"/>
            <a:ext cx="3630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创编活动从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问答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endParaRPr lang="zh-CN" altLang="en-US" sz="24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3112"/>
          <a:stretch>
            <a:fillRect/>
          </a:stretch>
        </p:blipFill>
        <p:spPr>
          <a:xfrm>
            <a:off x="190500" y="2534920"/>
            <a:ext cx="4904740" cy="3336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74460" y="2337435"/>
            <a:ext cx="5117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ym typeface="+mn-ea"/>
              </a:rPr>
              <a:t>1.</a:t>
            </a:r>
            <a:r>
              <a:rPr lang="zh-CN" altLang="en-US" sz="2400">
                <a:sym typeface="+mn-ea"/>
              </a:rPr>
              <a:t>节奏的编创（应答；填充；回旋曲式的创作等。）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22415" y="3666308"/>
            <a:ext cx="42862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旋律的编创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旋律的问答练习注意引导学生关注句子的结束感，一开始可以要求学生结束在每个音上。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2440" y="2855347"/>
            <a:ext cx="585083" cy="585083"/>
            <a:chOff x="3644900" y="2305020"/>
            <a:chExt cx="774700" cy="774700"/>
          </a:xfrm>
        </p:grpSpPr>
        <p:sp>
          <p:nvSpPr>
            <p:cNvPr id="9" name="圆角矩形 8"/>
            <p:cNvSpPr/>
            <p:nvPr/>
          </p:nvSpPr>
          <p:spPr>
            <a:xfrm>
              <a:off x="3644900" y="230502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83C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Freeform 251"/>
            <p:cNvSpPr>
              <a:spLocks noEditPoints="1"/>
            </p:cNvSpPr>
            <p:nvPr/>
          </p:nvSpPr>
          <p:spPr bwMode="auto">
            <a:xfrm>
              <a:off x="3796336" y="2498482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52440" y="4054059"/>
            <a:ext cx="585083" cy="585083"/>
            <a:chOff x="3644900" y="2305020"/>
            <a:chExt cx="774700" cy="774700"/>
          </a:xfrm>
        </p:grpSpPr>
        <p:sp>
          <p:nvSpPr>
            <p:cNvPr id="12" name="圆角矩形 11"/>
            <p:cNvSpPr/>
            <p:nvPr/>
          </p:nvSpPr>
          <p:spPr>
            <a:xfrm>
              <a:off x="3644900" y="230502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FE8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251"/>
            <p:cNvSpPr>
              <a:spLocks noEditPoints="1"/>
            </p:cNvSpPr>
            <p:nvPr/>
          </p:nvSpPr>
          <p:spPr bwMode="auto">
            <a:xfrm>
              <a:off x="3796336" y="2498482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552440" y="5263582"/>
            <a:ext cx="585083" cy="585083"/>
            <a:chOff x="3644900" y="2305020"/>
            <a:chExt cx="774700" cy="774700"/>
          </a:xfrm>
        </p:grpSpPr>
        <p:sp>
          <p:nvSpPr>
            <p:cNvPr id="15" name="圆角矩形 14"/>
            <p:cNvSpPr/>
            <p:nvPr/>
          </p:nvSpPr>
          <p:spPr>
            <a:xfrm>
              <a:off x="3644900" y="230502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72C8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251"/>
            <p:cNvSpPr>
              <a:spLocks noEditPoints="1"/>
            </p:cNvSpPr>
            <p:nvPr/>
          </p:nvSpPr>
          <p:spPr bwMode="auto">
            <a:xfrm>
              <a:off x="3796336" y="2498482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51095" y="699135"/>
            <a:ext cx="3630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创编活动从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问答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endParaRPr lang="zh-CN" altLang="en-US" sz="24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3112"/>
          <a:stretch>
            <a:fillRect/>
          </a:stretch>
        </p:blipFill>
        <p:spPr>
          <a:xfrm>
            <a:off x="190500" y="2534920"/>
            <a:ext cx="4904740" cy="3336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74460" y="2337435"/>
            <a:ext cx="5117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ym typeface="+mn-ea"/>
              </a:rPr>
              <a:t>教师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>
                <a:sym typeface="+mn-ea"/>
              </a:rPr>
              <a:t>问</a:t>
            </a:r>
            <a:r>
              <a:rPr lang="en-US" altLang="zh-CN" sz="2400">
                <a:sym typeface="+mn-ea"/>
              </a:rPr>
              <a:t>”</a:t>
            </a:r>
            <a:r>
              <a:rPr lang="zh-CN" altLang="en-US" sz="2400">
                <a:sym typeface="+mn-ea"/>
              </a:rPr>
              <a:t>，学生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>
                <a:sym typeface="+mn-ea"/>
              </a:rPr>
              <a:t>答</a:t>
            </a:r>
            <a:r>
              <a:rPr lang="en-US" altLang="zh-CN" sz="2400">
                <a:sym typeface="+mn-ea"/>
              </a:rPr>
              <a:t>”</a:t>
            </a:r>
            <a:r>
              <a:rPr lang="zh-CN" altLang="en-US" sz="2400">
                <a:sym typeface="+mn-ea"/>
              </a:rPr>
              <a:t>，答句的唯一要求就是小节数要和教师的一样长。这个要求可以培养学生的句子结构意识。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22415" y="4138930"/>
            <a:ext cx="49695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ym typeface="+mn-ea"/>
              </a:rPr>
              <a:t>学生创作的所有作品都要表演出来，以保证他们的编创是有实际的声音效果的。是有内心听觉能力的。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57190" y="2641987"/>
            <a:ext cx="585083" cy="585083"/>
            <a:chOff x="3644900" y="2305020"/>
            <a:chExt cx="774700" cy="774700"/>
          </a:xfrm>
        </p:grpSpPr>
        <p:sp>
          <p:nvSpPr>
            <p:cNvPr id="9" name="圆角矩形 8"/>
            <p:cNvSpPr/>
            <p:nvPr/>
          </p:nvSpPr>
          <p:spPr>
            <a:xfrm>
              <a:off x="3644900" y="230502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83C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Freeform 251"/>
            <p:cNvSpPr>
              <a:spLocks noEditPoints="1"/>
            </p:cNvSpPr>
            <p:nvPr/>
          </p:nvSpPr>
          <p:spPr bwMode="auto">
            <a:xfrm>
              <a:off x="3796336" y="2498482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57190" y="4572854"/>
            <a:ext cx="585083" cy="585083"/>
            <a:chOff x="3644900" y="2305020"/>
            <a:chExt cx="774700" cy="774700"/>
          </a:xfrm>
        </p:grpSpPr>
        <p:sp>
          <p:nvSpPr>
            <p:cNvPr id="12" name="圆角矩形 11"/>
            <p:cNvSpPr/>
            <p:nvPr/>
          </p:nvSpPr>
          <p:spPr>
            <a:xfrm>
              <a:off x="3644900" y="230502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FE8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251"/>
            <p:cNvSpPr>
              <a:spLocks noEditPoints="1"/>
            </p:cNvSpPr>
            <p:nvPr/>
          </p:nvSpPr>
          <p:spPr bwMode="auto">
            <a:xfrm>
              <a:off x="3796336" y="2498482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8716"/>
          <a:stretch>
            <a:fillRect/>
          </a:stretch>
        </p:blipFill>
        <p:spPr>
          <a:xfrm rot="5400000">
            <a:off x="2546347" y="-2787651"/>
            <a:ext cx="6858001" cy="12433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07350" y="2510983"/>
            <a:ext cx="6617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306B3C"/>
                </a:solidFill>
                <a:latin typeface="汉仪南宫体简" panose="02010609000101010101" pitchFamily="49" charset="-122"/>
                <a:ea typeface="汉仪南宫体简" panose="02010609000101010101" pitchFamily="49" charset="-122"/>
              </a:rPr>
              <a:t> 谢谢聆听</a:t>
            </a:r>
            <a:endParaRPr lang="zh-CN" altLang="en-US" sz="5400" dirty="0">
              <a:solidFill>
                <a:srgbClr val="306B3C"/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43195" y="3769995"/>
            <a:ext cx="4281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2019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24</a:t>
            </a:r>
            <a:r>
              <a:rPr lang="zh-CN" altLang="en-US"/>
              <a:t>，冬季柯达伊培训（广州）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622032" y="3348508"/>
            <a:ext cx="3009848" cy="1627704"/>
          </a:xfrm>
          <a:prstGeom prst="ellipse">
            <a:avLst/>
          </a:prstGeom>
          <a:noFill/>
          <a:ln>
            <a:solidFill>
              <a:srgbClr val="AABB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5765504" y="1735812"/>
            <a:ext cx="746536" cy="692122"/>
          </a:xfrm>
          <a:custGeom>
            <a:avLst/>
            <a:gdLst>
              <a:gd name="connsiteX0" fmla="*/ 373268 w 746536"/>
              <a:gd name="connsiteY0" fmla="*/ 0 h 692122"/>
              <a:gd name="connsiteX1" fmla="*/ 746536 w 746536"/>
              <a:gd name="connsiteY1" fmla="*/ 319478 h 692122"/>
              <a:gd name="connsiteX2" fmla="*/ 448495 w 746536"/>
              <a:gd name="connsiteY2" fmla="*/ 632465 h 692122"/>
              <a:gd name="connsiteX3" fmla="*/ 446918 w 746536"/>
              <a:gd name="connsiteY3" fmla="*/ 632601 h 692122"/>
              <a:gd name="connsiteX4" fmla="*/ 451355 w 746536"/>
              <a:gd name="connsiteY4" fmla="*/ 635752 h 692122"/>
              <a:gd name="connsiteX5" fmla="*/ 458014 w 746536"/>
              <a:gd name="connsiteY5" fmla="*/ 651546 h 692122"/>
              <a:gd name="connsiteX6" fmla="*/ 373268 w 746536"/>
              <a:gd name="connsiteY6" fmla="*/ 692122 h 692122"/>
              <a:gd name="connsiteX7" fmla="*/ 288522 w 746536"/>
              <a:gd name="connsiteY7" fmla="*/ 651546 h 692122"/>
              <a:gd name="connsiteX8" fmla="*/ 295182 w 746536"/>
              <a:gd name="connsiteY8" fmla="*/ 635752 h 692122"/>
              <a:gd name="connsiteX9" fmla="*/ 299618 w 746536"/>
              <a:gd name="connsiteY9" fmla="*/ 632601 h 692122"/>
              <a:gd name="connsiteX10" fmla="*/ 298042 w 746536"/>
              <a:gd name="connsiteY10" fmla="*/ 632465 h 692122"/>
              <a:gd name="connsiteX11" fmla="*/ 0 w 746536"/>
              <a:gd name="connsiteY11" fmla="*/ 319478 h 692122"/>
              <a:gd name="connsiteX12" fmla="*/ 373268 w 746536"/>
              <a:gd name="connsiteY12" fmla="*/ 0 h 69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6536" h="692122">
                <a:moveTo>
                  <a:pt x="373268" y="0"/>
                </a:moveTo>
                <a:cubicBezTo>
                  <a:pt x="579418" y="0"/>
                  <a:pt x="746536" y="143035"/>
                  <a:pt x="746536" y="319478"/>
                </a:cubicBezTo>
                <a:cubicBezTo>
                  <a:pt x="746536" y="473866"/>
                  <a:pt x="618587" y="602675"/>
                  <a:pt x="448495" y="632465"/>
                </a:cubicBezTo>
                <a:lnTo>
                  <a:pt x="446918" y="632601"/>
                </a:lnTo>
                <a:lnTo>
                  <a:pt x="451355" y="635752"/>
                </a:lnTo>
                <a:cubicBezTo>
                  <a:pt x="455643" y="640606"/>
                  <a:pt x="458014" y="645944"/>
                  <a:pt x="458014" y="651546"/>
                </a:cubicBezTo>
                <a:cubicBezTo>
                  <a:pt x="458014" y="673956"/>
                  <a:pt x="420072" y="692122"/>
                  <a:pt x="373268" y="692122"/>
                </a:cubicBezTo>
                <a:cubicBezTo>
                  <a:pt x="326464" y="692122"/>
                  <a:pt x="288522" y="673956"/>
                  <a:pt x="288522" y="651546"/>
                </a:cubicBezTo>
                <a:cubicBezTo>
                  <a:pt x="288522" y="645944"/>
                  <a:pt x="290894" y="640606"/>
                  <a:pt x="295182" y="635752"/>
                </a:cubicBezTo>
                <a:lnTo>
                  <a:pt x="299618" y="632601"/>
                </a:lnTo>
                <a:lnTo>
                  <a:pt x="298042" y="632465"/>
                </a:lnTo>
                <a:cubicBezTo>
                  <a:pt x="127949" y="602675"/>
                  <a:pt x="0" y="473866"/>
                  <a:pt x="0" y="319478"/>
                </a:cubicBezTo>
                <a:cubicBezTo>
                  <a:pt x="0" y="143035"/>
                  <a:pt x="167118" y="0"/>
                  <a:pt x="3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Oval 236"/>
          <p:cNvSpPr>
            <a:spLocks noChangeArrowheads="1"/>
          </p:cNvSpPr>
          <p:nvPr/>
        </p:nvSpPr>
        <p:spPr bwMode="auto">
          <a:xfrm>
            <a:off x="5996305" y="2576830"/>
            <a:ext cx="265430" cy="261620"/>
          </a:xfrm>
          <a:prstGeom prst="ellipse">
            <a:avLst/>
          </a:prstGeom>
          <a:solidFill>
            <a:srgbClr val="FE8A73"/>
          </a:solidFill>
          <a:ln>
            <a:noFill/>
          </a:ln>
        </p:spPr>
        <p:txBody>
          <a:bodyPr lIns="80296" tIns="40148" rIns="80296" bIns="40148"/>
          <a:lstStyle/>
          <a:p>
            <a:pPr>
              <a:defRPr/>
            </a:pPr>
            <a:endParaRPr lang="zh-CN" altLang="en-US" sz="1580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133976" y="2346919"/>
            <a:ext cx="409575" cy="1030688"/>
            <a:chOff x="5454650" y="1409700"/>
            <a:chExt cx="288925" cy="727075"/>
          </a:xfrm>
          <a:solidFill>
            <a:srgbClr val="7D93A5"/>
          </a:solidFill>
        </p:grpSpPr>
        <p:sp>
          <p:nvSpPr>
            <p:cNvPr id="8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9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755732" y="3186478"/>
            <a:ext cx="409575" cy="1030688"/>
            <a:chOff x="5454650" y="1409700"/>
            <a:chExt cx="288925" cy="727075"/>
          </a:xfrm>
          <a:solidFill>
            <a:srgbClr val="6C879C"/>
          </a:solidFill>
        </p:grpSpPr>
        <p:sp>
          <p:nvSpPr>
            <p:cNvPr id="11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12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924676" y="3997515"/>
            <a:ext cx="409575" cy="1030688"/>
            <a:chOff x="5454650" y="1409700"/>
            <a:chExt cx="288925" cy="727075"/>
          </a:xfrm>
          <a:solidFill>
            <a:srgbClr val="7F96AA"/>
          </a:solidFill>
        </p:grpSpPr>
        <p:sp>
          <p:nvSpPr>
            <p:cNvPr id="14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15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45858" y="4046135"/>
            <a:ext cx="409575" cy="1030688"/>
            <a:chOff x="5454650" y="1409700"/>
            <a:chExt cx="288925" cy="727075"/>
          </a:xfrm>
          <a:solidFill>
            <a:srgbClr val="91A9B9"/>
          </a:solidFill>
        </p:grpSpPr>
        <p:sp>
          <p:nvSpPr>
            <p:cNvPr id="17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18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4802" y="3167063"/>
            <a:ext cx="409575" cy="1030688"/>
            <a:chOff x="5454650" y="1409700"/>
            <a:chExt cx="288925" cy="727075"/>
          </a:xfrm>
          <a:solidFill>
            <a:srgbClr val="AABBC3"/>
          </a:solidFill>
        </p:grpSpPr>
        <p:sp>
          <p:nvSpPr>
            <p:cNvPr id="20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21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69789" y="2346919"/>
            <a:ext cx="409575" cy="1030688"/>
            <a:chOff x="5454650" y="1409700"/>
            <a:chExt cx="288925" cy="727075"/>
          </a:xfrm>
          <a:solidFill>
            <a:srgbClr val="4B5C69"/>
          </a:solidFill>
        </p:grpSpPr>
        <p:sp>
          <p:nvSpPr>
            <p:cNvPr id="23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24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sp>
        <p:nvSpPr>
          <p:cNvPr id="25" name="流程图: 联系 24"/>
          <p:cNvSpPr/>
          <p:nvPr/>
        </p:nvSpPr>
        <p:spPr>
          <a:xfrm>
            <a:off x="5338763" y="3386608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流程图: 联系 25"/>
          <p:cNvSpPr/>
          <p:nvPr/>
        </p:nvSpPr>
        <p:spPr>
          <a:xfrm>
            <a:off x="4578558" y="4153866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流程图: 联系 26"/>
          <p:cNvSpPr/>
          <p:nvPr/>
        </p:nvSpPr>
        <p:spPr>
          <a:xfrm>
            <a:off x="5350265" y="4827265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流程图: 联系 27"/>
          <p:cNvSpPr/>
          <p:nvPr/>
        </p:nvSpPr>
        <p:spPr>
          <a:xfrm>
            <a:off x="6862422" y="4818747"/>
            <a:ext cx="107392" cy="122307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流程图: 联系 28"/>
          <p:cNvSpPr/>
          <p:nvPr/>
        </p:nvSpPr>
        <p:spPr>
          <a:xfrm>
            <a:off x="7608617" y="4124898"/>
            <a:ext cx="45719" cy="45719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流程图: 联系 29"/>
          <p:cNvSpPr/>
          <p:nvPr/>
        </p:nvSpPr>
        <p:spPr>
          <a:xfrm>
            <a:off x="6846722" y="3407843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Freeform 147"/>
          <p:cNvSpPr>
            <a:spLocks noEditPoints="1"/>
          </p:cNvSpPr>
          <p:nvPr/>
        </p:nvSpPr>
        <p:spPr bwMode="auto">
          <a:xfrm>
            <a:off x="6004718" y="1889854"/>
            <a:ext cx="244475" cy="384175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pPr>
              <a:defRPr/>
            </a:pPr>
            <a:endParaRPr lang="zh-CN" altLang="en-US" sz="1580">
              <a:solidFill>
                <a:prstClr val="black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628378" y="1537282"/>
            <a:ext cx="538216" cy="538216"/>
            <a:chOff x="3742678" y="1889707"/>
            <a:chExt cx="538216" cy="538216"/>
          </a:xfrm>
        </p:grpSpPr>
        <p:sp>
          <p:nvSpPr>
            <p:cNvPr id="33" name="流程图: 联系 32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72C8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334216" y="4687137"/>
            <a:ext cx="538216" cy="538216"/>
            <a:chOff x="3742678" y="1889707"/>
            <a:chExt cx="538216" cy="538216"/>
          </a:xfrm>
        </p:grpSpPr>
        <p:sp>
          <p:nvSpPr>
            <p:cNvPr id="36" name="流程图: 联系 35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FE8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70078" y="3015896"/>
            <a:ext cx="538216" cy="538216"/>
            <a:chOff x="3742678" y="1889707"/>
            <a:chExt cx="538216" cy="538216"/>
          </a:xfrm>
        </p:grpSpPr>
        <p:sp>
          <p:nvSpPr>
            <p:cNvPr id="39" name="流程图: 联系 38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FFD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097364" y="1572974"/>
            <a:ext cx="538216" cy="538216"/>
            <a:chOff x="3742678" y="1889707"/>
            <a:chExt cx="538216" cy="538216"/>
          </a:xfrm>
        </p:grpSpPr>
        <p:sp>
          <p:nvSpPr>
            <p:cNvPr id="42" name="流程图: 联系 41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83C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438869" y="4687137"/>
            <a:ext cx="538216" cy="538216"/>
            <a:chOff x="3742678" y="1889707"/>
            <a:chExt cx="538216" cy="538216"/>
          </a:xfrm>
        </p:grpSpPr>
        <p:sp>
          <p:nvSpPr>
            <p:cNvPr id="45" name="流程图: 联系 44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FE8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888564" y="3009454"/>
            <a:ext cx="538216" cy="538216"/>
            <a:chOff x="3742678" y="1889707"/>
            <a:chExt cx="538216" cy="538216"/>
          </a:xfrm>
        </p:grpSpPr>
        <p:sp>
          <p:nvSpPr>
            <p:cNvPr id="48" name="流程图: 联系 47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FFD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409700" y="1497330"/>
            <a:ext cx="2170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开放性原则</a:t>
            </a:r>
            <a:endParaRPr lang="zh-CN" altLang="en-US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030605" y="2994660"/>
            <a:ext cx="1771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可行性原则</a:t>
            </a:r>
            <a:endParaRPr lang="zh-CN" altLang="en-US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89635" y="4855210"/>
            <a:ext cx="2442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传统与现代、民族与世界相结合的原则</a:t>
            </a:r>
            <a:endParaRPr lang="zh-CN" altLang="en-US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697595" y="1504950"/>
            <a:ext cx="2214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以审美为核心的原则</a:t>
            </a:r>
            <a:endParaRPr lang="zh-CN" altLang="en-US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516110" y="2947670"/>
            <a:ext cx="2159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在兴趣的基础上培养学生音乐能力的原则</a:t>
            </a:r>
            <a:endParaRPr lang="zh-CN" altLang="en-US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921115" y="4643755"/>
            <a:ext cx="1715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实践性原则</a:t>
            </a:r>
            <a:endParaRPr lang="zh-CN" altLang="en-US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流程图: 联系 67"/>
          <p:cNvSpPr/>
          <p:nvPr/>
        </p:nvSpPr>
        <p:spPr>
          <a:xfrm>
            <a:off x="7595545" y="4085858"/>
            <a:ext cx="107392" cy="122307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5479415" y="3672840"/>
            <a:ext cx="1490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教材编写的原则</a:t>
            </a:r>
            <a:endParaRPr lang="zh-CN" altLang="en-US" sz="2400"/>
          </a:p>
        </p:txBody>
      </p:sp>
      <p:graphicFrame>
        <p:nvGraphicFramePr>
          <p:cNvPr id="70" name="对象 69"/>
          <p:cNvGraphicFramePr/>
          <p:nvPr/>
        </p:nvGraphicFramePr>
        <p:xfrm>
          <a:off x="4122420" y="1557655"/>
          <a:ext cx="3946525" cy="374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" name="" r:id="rId1" imgW="3943350" imgH="3740150" progId="Paint.Picture">
                  <p:embed/>
                </p:oleObj>
              </mc:Choice>
              <mc:Fallback>
                <p:oleObj name="" r:id="rId1" imgW="3943350" imgH="3740150" progId="Paint.Picture">
                  <p:embed/>
                  <p:pic>
                    <p:nvPicPr>
                      <p:cNvPr id="0" name="图片 7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22420" y="1557655"/>
                        <a:ext cx="3946525" cy="3742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文本框 71"/>
          <p:cNvSpPr txBox="1"/>
          <p:nvPr/>
        </p:nvSpPr>
        <p:spPr>
          <a:xfrm>
            <a:off x="2779395" y="329565"/>
            <a:ext cx="592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/>
              <a:t>教材编写的原则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67" grpId="0"/>
      <p:bldP spid="58" grpId="0"/>
      <p:bldP spid="55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238459" y="2628008"/>
            <a:ext cx="2220667" cy="1914368"/>
            <a:chOff x="2413084" y="2713733"/>
            <a:chExt cx="2220667" cy="1914368"/>
          </a:xfrm>
        </p:grpSpPr>
        <p:sp>
          <p:nvSpPr>
            <p:cNvPr id="18" name="等腰三角形 17"/>
            <p:cNvSpPr/>
            <p:nvPr/>
          </p:nvSpPr>
          <p:spPr>
            <a:xfrm>
              <a:off x="2413084" y="2713733"/>
              <a:ext cx="2220667" cy="1914368"/>
            </a:xfrm>
            <a:prstGeom prst="triangle">
              <a:avLst/>
            </a:prstGeom>
            <a:solidFill>
              <a:srgbClr val="72C8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321421" y="3753376"/>
              <a:ext cx="404017" cy="4039"/>
              <a:chOff x="7754938" y="4291013"/>
              <a:chExt cx="158751" cy="1587"/>
            </a:xfrm>
            <a:solidFill>
              <a:schemeClr val="bg1"/>
            </a:solidFill>
          </p:grpSpPr>
          <p:sp>
            <p:nvSpPr>
              <p:cNvPr id="20" name="Rectangle 99"/>
              <p:cNvSpPr>
                <a:spLocks noChangeArrowheads="1"/>
              </p:cNvSpPr>
              <p:nvPr/>
            </p:nvSpPr>
            <p:spPr bwMode="auto">
              <a:xfrm>
                <a:off x="7754938" y="4291013"/>
                <a:ext cx="1588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Rectangle 100"/>
              <p:cNvSpPr>
                <a:spLocks noChangeArrowheads="1"/>
              </p:cNvSpPr>
              <p:nvPr/>
            </p:nvSpPr>
            <p:spPr bwMode="auto">
              <a:xfrm>
                <a:off x="7912101" y="4291013"/>
                <a:ext cx="1588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2" name="等腰三角形 21"/>
          <p:cNvSpPr/>
          <p:nvPr/>
        </p:nvSpPr>
        <p:spPr>
          <a:xfrm rot="10800000">
            <a:off x="3612515" y="2628007"/>
            <a:ext cx="2220667" cy="1914368"/>
          </a:xfrm>
          <a:prstGeom prst="triangle">
            <a:avLst/>
          </a:prstGeom>
          <a:solidFill>
            <a:srgbClr val="FFD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等腰三角形 22"/>
          <p:cNvSpPr/>
          <p:nvPr/>
        </p:nvSpPr>
        <p:spPr>
          <a:xfrm>
            <a:off x="4986571" y="2628008"/>
            <a:ext cx="2220667" cy="1914368"/>
          </a:xfrm>
          <a:prstGeom prst="triangle">
            <a:avLst/>
          </a:prstGeom>
          <a:solidFill>
            <a:srgbClr val="FE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等腰三角形 23"/>
          <p:cNvSpPr/>
          <p:nvPr/>
        </p:nvSpPr>
        <p:spPr>
          <a:xfrm rot="10800000">
            <a:off x="6360627" y="2628008"/>
            <a:ext cx="2220667" cy="1914368"/>
          </a:xfrm>
          <a:prstGeom prst="triangle">
            <a:avLst/>
          </a:prstGeom>
          <a:solidFill>
            <a:srgbClr val="83C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等腰三角形 24"/>
          <p:cNvSpPr/>
          <p:nvPr/>
        </p:nvSpPr>
        <p:spPr>
          <a:xfrm>
            <a:off x="7734682" y="2628008"/>
            <a:ext cx="2220667" cy="1914368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60453" y="3667650"/>
            <a:ext cx="1042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立足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教材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695273" y="3667650"/>
            <a:ext cx="1042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活用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教材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26229" y="3667650"/>
            <a:ext cx="1042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适当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改编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01625" y="3105675"/>
            <a:ext cx="1042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尊重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教材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016477" y="3105675"/>
            <a:ext cx="1042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精选 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适补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60000">
            <a:off x="10345420" y="-282575"/>
            <a:ext cx="1217295" cy="295021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759835" y="1246505"/>
            <a:ext cx="4671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/>
              <a:t>教材使用的原则</a:t>
            </a:r>
            <a:endParaRPr lang="zh-CN" altLang="en-US" sz="32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4460000">
            <a:off x="401955" y="4418330"/>
            <a:ext cx="1096010" cy="265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23" grpId="0" bldLvl="0" animBg="1"/>
      <p:bldP spid="30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3238501" y="1038225"/>
            <a:ext cx="5257800" cy="5257800"/>
          </a:xfrm>
          <a:prstGeom prst="ellipse">
            <a:avLst/>
          </a:prstGeom>
          <a:solidFill>
            <a:srgbClr val="72C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>
            <a:off x="9362429" y="0"/>
            <a:ext cx="2829571" cy="4019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68" y="-599014"/>
            <a:ext cx="1327500" cy="3217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6417" r="2622"/>
          <a:stretch>
            <a:fillRect/>
          </a:stretch>
        </p:blipFill>
        <p:spPr>
          <a:xfrm rot="10800000">
            <a:off x="0" y="4341280"/>
            <a:ext cx="1771650" cy="2516719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571875" y="1371600"/>
            <a:ext cx="4600575" cy="4600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90023" y="2182853"/>
            <a:ext cx="207750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endParaRPr lang="en-US" altLang="zh-CN" sz="5400" b="1" dirty="0" smtClean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5400" b="1" dirty="0" smtClean="0">
                <a:solidFill>
                  <a:srgbClr val="598C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5400" b="1" dirty="0">
              <a:solidFill>
                <a:srgbClr val="598C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33800" y="3880485"/>
            <a:ext cx="462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教材内容呈现举例</a:t>
            </a:r>
            <a:endParaRPr lang="zh-CN" sz="4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200" b="1">
                <a:solidFill>
                  <a:srgbClr val="FF0000"/>
                </a:solidFill>
              </a:rPr>
              <a:t>节奏要素：</a:t>
            </a:r>
            <a:r>
              <a:rPr lang="zh-CN" altLang="en-US" sz="2800"/>
              <a:t>以语言节奏为</a:t>
            </a:r>
            <a:r>
              <a:rPr lang="en-US" altLang="zh-CN" sz="2800"/>
              <a:t>“</a:t>
            </a:r>
            <a:r>
              <a:rPr lang="zh-CN" altLang="en-US" sz="2800"/>
              <a:t>基石</a:t>
            </a:r>
            <a:r>
              <a:rPr lang="en-US" altLang="zh-CN" sz="2800"/>
              <a:t>”</a:t>
            </a:r>
            <a:r>
              <a:rPr lang="zh-CN" altLang="en-US" sz="2800"/>
              <a:t>，循序渐进安排教学内容</a:t>
            </a:r>
            <a:endParaRPr lang="zh-CN" altLang="en-US" sz="2800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3062605" y="1563370"/>
          <a:ext cx="6748145" cy="501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927600" imgH="4908550" progId="Paint.Picture">
                  <p:embed/>
                </p:oleObj>
              </mc:Choice>
              <mc:Fallback>
                <p:oleObj name="" r:id="rId1" imgW="4927600" imgH="49085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rcRect b="17285"/>
                      <a:stretch>
                        <a:fillRect/>
                      </a:stretch>
                    </p:blipFill>
                    <p:spPr>
                      <a:xfrm>
                        <a:off x="3062605" y="1563370"/>
                        <a:ext cx="6748145" cy="5019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diagram"/>
  <p:tag name="KSO_WM_TEMPLATE_INDEX" val="787"/>
  <p:tag name="KSO_WM_UNIT_TYPE" val="l_h_f"/>
  <p:tag name="KSO_WM_UNIT_INDEX" val="1_1_1"/>
  <p:tag name="KSO_WM_UNIT_ID" val="263*l_h_f*1_1_1"/>
  <p:tag name="KSO_WM_UNIT_CLEAR" val="1"/>
  <p:tag name="KSO_WM_UNIT_LAYERLEVEL" val="1_1_1"/>
  <p:tag name="KSO_WM_UNIT_VALUE" val="31"/>
  <p:tag name="KSO_WM_UNIT_HIGHLIGHT" val="0"/>
  <p:tag name="KSO_WM_UNIT_COMPATIBLE" val="0"/>
  <p:tag name="KSO_WM_BEAUTIFY_FLAG" val="#wm#"/>
  <p:tag name="KSO_WM_UNIT_PRESET_TEXT_INDEX" val="4"/>
  <p:tag name="KSO_WM_UNIT_PRESET_TEXT_LEN" val="36"/>
  <p:tag name="KSO_WM_DIAGRAM_GROUP_CODE" val="l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787"/>
  <p:tag name="KSO_WM_UNIT_TYPE" val="l_h_f"/>
  <p:tag name="KSO_WM_UNIT_INDEX" val="1_2_1"/>
  <p:tag name="KSO_WM_UNIT_ID" val="263*l_h_f*1_2_1"/>
  <p:tag name="KSO_WM_UNIT_CLEAR" val="1"/>
  <p:tag name="KSO_WM_UNIT_LAYERLEVEL" val="1_1_1"/>
  <p:tag name="KSO_WM_UNIT_VALUE" val="29"/>
  <p:tag name="KSO_WM_UNIT_HIGHLIGHT" val="0"/>
  <p:tag name="KSO_WM_UNIT_COMPATIBLE" val="0"/>
  <p:tag name="KSO_WM_BEAUTIFY_FLAG" val="#wm#"/>
  <p:tag name="KSO_WM_UNIT_PRESET_TEXT_INDEX" val="4"/>
  <p:tag name="KSO_WM_UNIT_PRESET_TEXT_LEN" val="36"/>
  <p:tag name="KSO_WM_DIAGRAM_GROUP_CODE" val="l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787"/>
  <p:tag name="KSO_WM_UNIT_TYPE" val="l_h_f"/>
  <p:tag name="KSO_WM_UNIT_INDEX" val="1_3_1"/>
  <p:tag name="KSO_WM_UNIT_ID" val="263*l_h_f*1_3_1"/>
  <p:tag name="KSO_WM_UNIT_CLEAR" val="1"/>
  <p:tag name="KSO_WM_UNIT_LAYERLEVEL" val="1_1_1"/>
  <p:tag name="KSO_WM_UNIT_VALUE" val="27"/>
  <p:tag name="KSO_WM_UNIT_HIGHLIGHT" val="0"/>
  <p:tag name="KSO_WM_UNIT_COMPATIBLE" val="0"/>
  <p:tag name="KSO_WM_BEAUTIFY_FLAG" val="#wm#"/>
  <p:tag name="KSO_WM_UNIT_PRESET_TEXT_INDEX" val="4"/>
  <p:tag name="KSO_WM_UNIT_PRESET_TEXT_LEN" val="36"/>
  <p:tag name="KSO_WM_DIAGRAM_GROUP_CODE" val="l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2135</Words>
  <Application>WPS 演示</Application>
  <PresentationFormat>自定义</PresentationFormat>
  <Paragraphs>207</Paragraphs>
  <Slides>56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30</vt:i4>
      </vt:variant>
      <vt:variant>
        <vt:lpstr>幻灯片标题</vt:lpstr>
      </vt:variant>
      <vt:variant>
        <vt:i4>56</vt:i4>
      </vt:variant>
    </vt:vector>
  </HeadingPairs>
  <TitlesOfParts>
    <vt:vector size="97" baseType="lpstr">
      <vt:lpstr>Arial</vt:lpstr>
      <vt:lpstr>宋体</vt:lpstr>
      <vt:lpstr>Wingdings</vt:lpstr>
      <vt:lpstr>汉仪南宫体简</vt:lpstr>
      <vt:lpstr>微软雅黑</vt:lpstr>
      <vt:lpstr>Calibri Light</vt:lpstr>
      <vt:lpstr>Calibri</vt:lpstr>
      <vt:lpstr>Arial Unicode MS</vt:lpstr>
      <vt:lpstr>黑体</vt:lpstr>
      <vt:lpstr>Office 主题</vt:lpstr>
      <vt:lpstr>1_Office 主题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何谓教材？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节奏要素：以语言节奏为“基石”，循序渐进安排教学内容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音高要素的安排如下</vt:lpstr>
      <vt:lpstr>PowerPoint 演示文稿</vt:lpstr>
      <vt:lpstr>音高布局的特点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二、教材中音高教学方法的呈现</vt:lpstr>
      <vt:lpstr>PowerPoint 演示文稿</vt:lpstr>
      <vt:lpstr>视觉：旋律行进的方向（上行、下行）。</vt:lpstr>
      <vt:lpstr>PowerPoint 演示文稿</vt:lpstr>
      <vt:lpstr>三、关于音高感的培养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内心听觉的培养是提升儿童 音乐能力的重要条件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丫丫精饰</dc:title>
  <dc:creator>丫丫精饰</dc:creator>
  <cp:keywords>https://cyppt.taobao.com</cp:keywords>
  <dc:description>https://cyppt.taobao.com</dc:description>
  <dc:subject>丫丫精饰</dc:subject>
  <cp:category>https://cyppt.taobao.com</cp:category>
  <cp:lastModifiedBy>王朝霞</cp:lastModifiedBy>
  <cp:revision>76</cp:revision>
  <dcterms:created xsi:type="dcterms:W3CDTF">2016-05-16T13:25:00Z</dcterms:created>
  <dcterms:modified xsi:type="dcterms:W3CDTF">2019-07-18T02:02:19Z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