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6F18B-F463-4183-A9F4-B2BE247AEAD6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74CC4-1609-46A5-B9D5-C8452164F5F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8259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微课制作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2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动画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72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Office Mix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701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插件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1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718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04517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3588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86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976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0840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0735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767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0076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1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162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43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ix_intro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9"/>
          <p:cNvSpPr txBox="1"/>
          <p:nvPr/>
        </p:nvSpPr>
        <p:spPr>
          <a:xfrm>
            <a:off x="3667108" y="2382561"/>
            <a:ext cx="4857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en-US" altLang="zh-CN" sz="6400" b="1" dirty="0">
                <a:solidFill>
                  <a:prstClr val="white"/>
                </a:solidFill>
              </a:rPr>
              <a:t>PPT</a:t>
            </a:r>
            <a:r>
              <a:rPr lang="zh-CN" altLang="en-US" sz="6400" b="1" dirty="0">
                <a:solidFill>
                  <a:prstClr val="white"/>
                </a:solidFill>
              </a:rPr>
              <a:t>微课</a:t>
            </a:r>
            <a:endParaRPr lang="en-US" altLang="zh-CN" sz="6400" b="1" dirty="0">
              <a:solidFill>
                <a:prstClr val="white"/>
              </a:solidFill>
            </a:endParaRPr>
          </a:p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制作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动画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845809" y="1183008"/>
            <a:ext cx="3600000" cy="3036443"/>
            <a:chOff x="1043608" y="887256"/>
            <a:chExt cx="2700000" cy="2277332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" t="-1" r="49776" b="27461"/>
            <a:stretch/>
          </p:blipFill>
          <p:spPr>
            <a:xfrm>
              <a:off x="1043608" y="1256588"/>
              <a:ext cx="2700000" cy="1908000"/>
            </a:xfrm>
            <a:prstGeom prst="rect">
              <a:avLst/>
            </a:prstGeom>
            <a:ln w="317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4" name="文本框 3"/>
            <p:cNvSpPr txBox="1"/>
            <p:nvPr/>
          </p:nvSpPr>
          <p:spPr>
            <a:xfrm>
              <a:off x="1747278" y="887256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b="1" dirty="0">
                  <a:solidFill>
                    <a:prstClr val="white"/>
                  </a:solidFill>
                </a:rPr>
                <a:t>动画</a:t>
              </a:r>
              <a:r>
                <a:rPr lang="zh-CN" altLang="en-US" sz="2400" dirty="0">
                  <a:solidFill>
                    <a:prstClr val="white"/>
                  </a:solidFill>
                </a:rPr>
                <a:t>选项卡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576053" y="1306008"/>
            <a:ext cx="3312000" cy="2913443"/>
            <a:chOff x="4355976" y="887256"/>
            <a:chExt cx="2484000" cy="218508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" r="50306"/>
            <a:stretch/>
          </p:blipFill>
          <p:spPr>
            <a:xfrm>
              <a:off x="4355976" y="1256588"/>
              <a:ext cx="2484000" cy="1815750"/>
            </a:xfrm>
            <a:prstGeom prst="rect">
              <a:avLst/>
            </a:prstGeom>
            <a:ln w="3175"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sp>
          <p:nvSpPr>
            <p:cNvPr id="6" name="文本框 5"/>
            <p:cNvSpPr txBox="1"/>
            <p:nvPr/>
          </p:nvSpPr>
          <p:spPr>
            <a:xfrm>
              <a:off x="4951646" y="887256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400" b="1" dirty="0">
                  <a:solidFill>
                    <a:prstClr val="white"/>
                  </a:solidFill>
                </a:rPr>
                <a:t>切换</a:t>
              </a:r>
              <a:r>
                <a:rPr lang="zh-CN" altLang="en-US" sz="2400" dirty="0">
                  <a:solidFill>
                    <a:prstClr val="white"/>
                  </a:solidFill>
                </a:rPr>
                <a:t>选项卡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sp>
        <p:nvSpPr>
          <p:cNvPr id="9" name="文本框 8"/>
          <p:cNvSpPr txBox="1"/>
          <p:nvPr/>
        </p:nvSpPr>
        <p:spPr>
          <a:xfrm>
            <a:off x="3191144" y="4485118"/>
            <a:ext cx="573746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prstClr val="white"/>
                </a:solidFill>
              </a:rPr>
              <a:t>动画</a:t>
            </a:r>
            <a:r>
              <a:rPr lang="zh-CN" altLang="en-US" sz="2400" dirty="0">
                <a:solidFill>
                  <a:prstClr val="white"/>
                </a:solidFill>
              </a:rPr>
              <a:t>：组合使用，展现动态图文效果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 dirty="0">
                <a:solidFill>
                  <a:prstClr val="white"/>
                </a:solidFill>
              </a:rPr>
              <a:t>切换</a:t>
            </a:r>
            <a:r>
              <a:rPr lang="zh-CN" altLang="en-US" sz="2400" dirty="0">
                <a:solidFill>
                  <a:prstClr val="white"/>
                </a:solidFill>
              </a:rPr>
              <a:t>：能使页面之间更好的衔接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en-US" altLang="zh-CN" sz="2400" dirty="0">
                <a:solidFill>
                  <a:prstClr val="white"/>
                </a:solidFill>
              </a:rPr>
              <a:t>PPT</a:t>
            </a:r>
            <a:r>
              <a:rPr lang="zh-CN" altLang="en-US" sz="2400" dirty="0">
                <a:solidFill>
                  <a:prstClr val="white"/>
                </a:solidFill>
              </a:rPr>
              <a:t>美观与否，将决定这类微课的成败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996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Office Mix</a:t>
            </a:r>
            <a:endParaRPr lang="zh-CN" altLang="en-US" dirty="0"/>
          </a:p>
        </p:txBody>
      </p:sp>
      <p:pic>
        <p:nvPicPr>
          <p:cNvPr id="4" name="图片 3">
            <a:hlinkClick r:id="rId3" action="ppaction://hlinkfile" tooltip="Office Mix简单介绍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634" y="1907104"/>
            <a:ext cx="5402733" cy="3043793"/>
          </a:xfrm>
          <a:prstGeom prst="rect">
            <a:avLst/>
          </a:prstGeom>
          <a:ln w="3175"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/>
          <p:cNvSpPr txBox="1"/>
          <p:nvPr/>
        </p:nvSpPr>
        <p:spPr>
          <a:xfrm>
            <a:off x="3538602" y="5157193"/>
            <a:ext cx="5114797" cy="46166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http://pan.baidu.com/s/1jHioSGA</a:t>
            </a:r>
            <a:endParaRPr lang="zh-CN" altLang="en-US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5555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PPT</a:t>
            </a:r>
            <a:r>
              <a:rPr lang="zh-CN" altLang="en-US" dirty="0" smtClean="0"/>
              <a:t>插件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22"/>
          <a:stretch/>
        </p:blipFill>
        <p:spPr>
          <a:xfrm>
            <a:off x="1255802" y="2288709"/>
            <a:ext cx="9680396" cy="446400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圆角矩形标注 4"/>
          <p:cNvSpPr/>
          <p:nvPr/>
        </p:nvSpPr>
        <p:spPr>
          <a:xfrm>
            <a:off x="5615947" y="1283753"/>
            <a:ext cx="2534195" cy="661851"/>
          </a:xfrm>
          <a:prstGeom prst="wedgeRoundRectCallout">
            <a:avLst>
              <a:gd name="adj1" fmla="val 43094"/>
              <a:gd name="adj2" fmla="val 140654"/>
              <a:gd name="adj3" fmla="val 16667"/>
            </a:avLst>
          </a:prstGeom>
          <a:solidFill>
            <a:srgbClr val="92D050"/>
          </a:solidFill>
          <a:ln w="28575">
            <a:solidFill>
              <a:srgbClr val="008D00"/>
            </a:solidFill>
            <a:prstDash val="sysDash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r>
              <a:rPr lang="en-US" altLang="zh-CN" sz="2400" b="1" dirty="0">
                <a:solidFill>
                  <a:srgbClr val="C00000"/>
                </a:solidFill>
              </a:rPr>
              <a:t>MIX</a:t>
            </a:r>
            <a:r>
              <a:rPr lang="zh-CN" altLang="en-US" sz="2400" b="1" dirty="0">
                <a:solidFill>
                  <a:prstClr val="black"/>
                </a:solidFill>
              </a:rPr>
              <a:t>插件标签</a:t>
            </a:r>
            <a:endParaRPr lang="zh-CN" altLang="en-US" sz="2400" b="1" dirty="0">
              <a:solidFill>
                <a:prstClr val="black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76912" y="4722485"/>
            <a:ext cx="63723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zh-CN" altLang="en-US" sz="2800" b="1" dirty="0">
                <a:solidFill>
                  <a:srgbClr val="FF0000"/>
                </a:solidFill>
              </a:rPr>
              <a:t>注意：</a:t>
            </a:r>
            <a:r>
              <a:rPr lang="zh-CN" altLang="en-US" sz="2800" b="1" dirty="0">
                <a:solidFill>
                  <a:prstClr val="black"/>
                </a:solidFill>
              </a:rPr>
              <a:t>需要</a:t>
            </a:r>
            <a:r>
              <a:rPr lang="en-US" altLang="zh-CN" sz="2800" b="1" dirty="0">
                <a:solidFill>
                  <a:srgbClr val="0070C0"/>
                </a:solidFill>
              </a:rPr>
              <a:t>PowerPoint2013</a:t>
            </a:r>
            <a:r>
              <a:rPr lang="zh-CN" altLang="en-US" sz="2800" b="1" dirty="0">
                <a:solidFill>
                  <a:prstClr val="black"/>
                </a:solidFill>
              </a:rPr>
              <a:t>以上</a:t>
            </a:r>
            <a:r>
              <a:rPr lang="zh-CN" altLang="en-US" sz="2800" b="1" dirty="0">
                <a:solidFill>
                  <a:prstClr val="black"/>
                </a:solidFill>
              </a:rPr>
              <a:t>版本</a:t>
            </a:r>
          </a:p>
        </p:txBody>
      </p:sp>
    </p:spTree>
    <p:extLst>
      <p:ext uri="{BB962C8B-B14F-4D97-AF65-F5344CB8AC3E}">
        <p14:creationId xmlns:p14="http://schemas.microsoft.com/office/powerpoint/2010/main" val="27559382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宽屏</PresentationFormat>
  <Paragraphs>21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方正姚体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PPT动画</vt:lpstr>
      <vt:lpstr>Office Mix</vt:lpstr>
      <vt:lpstr>PPT插件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2016-10-20T05:07:35Z</dcterms:created>
  <dcterms:modified xsi:type="dcterms:W3CDTF">2016-10-20T05:07:44Z</dcterms:modified>
</cp:coreProperties>
</file>