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fonts/font1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fonts/font6.fntdata" ContentType="application/x-fontdata"/>
  <Override PartName="/ppt/fonts/font7.fntdata" ContentType="application/x-fontdata"/>
  <Override PartName="/ppt/fonts/font8.fntdata" ContentType="application/x-fontdata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  <p:sldMasterId id="2147483661" r:id="rId3"/>
  </p:sldMasterIdLst>
  <p:notesMasterIdLst>
    <p:notesMasterId r:id="rId8"/>
  </p:notesMasterIdLst>
  <p:sldIdLst>
    <p:sldId id="269" r:id="rId4"/>
    <p:sldId id="305" r:id="rId5"/>
    <p:sldId id="571" r:id="rId6"/>
    <p:sldId id="615" r:id="rId7"/>
    <p:sldId id="616" r:id="rId9"/>
    <p:sldId id="628" r:id="rId10"/>
    <p:sldId id="618" r:id="rId11"/>
    <p:sldId id="629" r:id="rId12"/>
    <p:sldId id="601" r:id="rId13"/>
    <p:sldId id="458" r:id="rId14"/>
    <p:sldId id="631" r:id="rId15"/>
    <p:sldId id="632" r:id="rId16"/>
    <p:sldId id="633" r:id="rId17"/>
    <p:sldId id="634" r:id="rId18"/>
    <p:sldId id="635" r:id="rId19"/>
    <p:sldId id="450" r:id="rId20"/>
  </p:sldIdLst>
  <p:sldSz cx="12192000" cy="6858000"/>
  <p:notesSz cx="6858000" cy="9144000"/>
  <p:embeddedFontLst>
    <p:embeddedFont>
      <p:font typeface="Calibri" panose="020F0502020204030204" pitchFamily="2" charset="0"/>
      <p:regular r:id="rId24"/>
      <p:bold r:id="rId25"/>
      <p:italic r:id="rId26"/>
      <p:boldItalic r:id="rId27"/>
    </p:embeddedFont>
    <p:embeddedFont>
      <p:font typeface="微软雅黑" panose="020B0503020204020204" pitchFamily="2" charset="-122"/>
      <p:regular r:id="rId28"/>
    </p:embeddedFont>
    <p:embeddedFont>
      <p:font typeface="Droid Sans" panose="020B0606030804020204" pitchFamily="2" charset="0"/>
      <p:regular r:id="rId29"/>
    </p:embeddedFont>
    <p:embeddedFont>
      <p:font typeface="Calibri Light" panose="020F0302020204030204" charset="0"/>
      <p:regular r:id="rId30"/>
      <p:italic r:id="rId31"/>
    </p:embeddedFont>
  </p:embeddedFontLst>
  <p:defaultTextStyle>
    <a:defPPr>
      <a:defRPr lang="zh-CN"/>
    </a:defPPr>
    <a:lvl1pPr marL="0" lvl="0" indent="0" algn="l" defTabSz="914400" eaLnBrk="0" fontAlgn="base" latinLnBrk="0" hangingPunct="0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800" b="0" i="0" u="none" kern="1200" baseline="0">
        <a:solidFill>
          <a:schemeClr val="tx1"/>
        </a:solidFill>
        <a:latin typeface="Calibri" panose="020F0502020204030204" pitchFamily="2" charset="0"/>
        <a:ea typeface="宋体" panose="02010600030101010101" pitchFamily="2" charset="-122"/>
      </a:defRPr>
    </a:lvl1pPr>
    <a:lvl2pPr marL="457200" lvl="1" indent="0" algn="l" defTabSz="914400" eaLnBrk="0" fontAlgn="base" latinLnBrk="0" hangingPunct="0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800" b="0" i="0" u="none" kern="1200" baseline="0">
        <a:solidFill>
          <a:schemeClr val="tx1"/>
        </a:solidFill>
        <a:latin typeface="Calibri" panose="020F0502020204030204" pitchFamily="2" charset="0"/>
        <a:ea typeface="宋体" panose="02010600030101010101" pitchFamily="2" charset="-122"/>
      </a:defRPr>
    </a:lvl2pPr>
    <a:lvl3pPr marL="914400" lvl="2" indent="0" algn="l" defTabSz="914400" eaLnBrk="0" fontAlgn="base" latinLnBrk="0" hangingPunct="0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800" b="0" i="0" u="none" kern="1200" baseline="0">
        <a:solidFill>
          <a:schemeClr val="tx1"/>
        </a:solidFill>
        <a:latin typeface="Calibri" panose="020F0502020204030204" pitchFamily="2" charset="0"/>
        <a:ea typeface="宋体" panose="02010600030101010101" pitchFamily="2" charset="-122"/>
      </a:defRPr>
    </a:lvl3pPr>
    <a:lvl4pPr marL="1371600" lvl="3" indent="0" algn="l" defTabSz="914400" eaLnBrk="0" fontAlgn="base" latinLnBrk="0" hangingPunct="0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800" b="0" i="0" u="none" kern="1200" baseline="0">
        <a:solidFill>
          <a:schemeClr val="tx1"/>
        </a:solidFill>
        <a:latin typeface="Calibri" panose="020F0502020204030204" pitchFamily="2" charset="0"/>
        <a:ea typeface="宋体" panose="02010600030101010101" pitchFamily="2" charset="-122"/>
      </a:defRPr>
    </a:lvl4pPr>
    <a:lvl5pPr marL="1828800" lvl="4" indent="0" algn="l" defTabSz="914400" eaLnBrk="0" fontAlgn="base" latinLnBrk="0" hangingPunct="0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800" b="0" i="0" u="none" kern="1200" baseline="0">
        <a:solidFill>
          <a:schemeClr val="tx1"/>
        </a:solidFill>
        <a:latin typeface="Calibri" panose="020F0502020204030204" pitchFamily="2" charset="0"/>
        <a:ea typeface="宋体" panose="02010600030101010101" pitchFamily="2" charset="-122"/>
      </a:defRPr>
    </a:lvl5pPr>
    <a:lvl6pPr marL="2286000" lvl="5" indent="0" algn="l" defTabSz="914400" eaLnBrk="0" fontAlgn="base" latinLnBrk="0" hangingPunct="0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800" b="0" i="0" u="none" kern="1200" baseline="0">
        <a:solidFill>
          <a:schemeClr val="tx1"/>
        </a:solidFill>
        <a:latin typeface="Calibri" panose="020F0502020204030204" pitchFamily="2" charset="0"/>
        <a:ea typeface="宋体" panose="02010600030101010101" pitchFamily="2" charset="-122"/>
      </a:defRPr>
    </a:lvl6pPr>
    <a:lvl7pPr marL="2743200" lvl="6" indent="0" algn="l" defTabSz="914400" eaLnBrk="0" fontAlgn="base" latinLnBrk="0" hangingPunct="0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800" b="0" i="0" u="none" kern="1200" baseline="0">
        <a:solidFill>
          <a:schemeClr val="tx1"/>
        </a:solidFill>
        <a:latin typeface="Calibri" panose="020F0502020204030204" pitchFamily="2" charset="0"/>
        <a:ea typeface="宋体" panose="02010600030101010101" pitchFamily="2" charset="-122"/>
      </a:defRPr>
    </a:lvl7pPr>
    <a:lvl8pPr marL="3200400" lvl="7" indent="0" algn="l" defTabSz="914400" eaLnBrk="0" fontAlgn="base" latinLnBrk="0" hangingPunct="0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800" b="0" i="0" u="none" kern="1200" baseline="0">
        <a:solidFill>
          <a:schemeClr val="tx1"/>
        </a:solidFill>
        <a:latin typeface="Calibri" panose="020F0502020204030204" pitchFamily="2" charset="0"/>
        <a:ea typeface="宋体" panose="02010600030101010101" pitchFamily="2" charset="-122"/>
      </a:defRPr>
    </a:lvl8pPr>
    <a:lvl9pPr marL="3657600" lvl="8" indent="0" algn="l" defTabSz="914400" eaLnBrk="0" fontAlgn="base" latinLnBrk="0" hangingPunct="0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800" b="0" i="0" u="none" kern="1200" baseline="0">
        <a:solidFill>
          <a:schemeClr val="tx1"/>
        </a:solidFill>
        <a:latin typeface="Calibri" panose="020F0502020204030204" pitchFamily="2" charset="0"/>
        <a:ea typeface="宋体" panose="02010600030101010101" pitchFamily="2" charset="-122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02D65"/>
    <a:srgbClr val="FFFFFF"/>
    <a:srgbClr val="4077A5"/>
    <a:srgbClr val="5B9BD5"/>
    <a:srgbClr val="F2F2F2"/>
    <a:srgbClr val="C55A11"/>
    <a:srgbClr val="FAFAFA"/>
    <a:srgbClr val="385723"/>
    <a:srgbClr val="9EDEE5"/>
    <a:srgbClr val="0070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Objects="1" showGuides="1">
      <p:cViewPr>
        <p:scale>
          <a:sx n="40" d="100"/>
          <a:sy n="40" d="100"/>
        </p:scale>
        <p:origin x="624" y="588"/>
      </p:cViewPr>
      <p:guideLst>
        <p:guide orient="horz" pos="2303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1999" cy="71999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5.xml"/><Relationship Id="rId8" Type="http://schemas.openxmlformats.org/officeDocument/2006/relationships/notesMaster" Target="notesMasters/notesMaster1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slide" Target="slides/slide1.xml"/><Relationship Id="rId31" Type="http://schemas.openxmlformats.org/officeDocument/2006/relationships/font" Target="fonts/font8.fntdata"/><Relationship Id="rId30" Type="http://schemas.openxmlformats.org/officeDocument/2006/relationships/font" Target="fonts/font7.fntdata"/><Relationship Id="rId3" Type="http://schemas.openxmlformats.org/officeDocument/2006/relationships/slideMaster" Target="slideMasters/slideMaster2.xml"/><Relationship Id="rId29" Type="http://schemas.openxmlformats.org/officeDocument/2006/relationships/font" Target="fonts/font6.fntdata"/><Relationship Id="rId28" Type="http://schemas.openxmlformats.org/officeDocument/2006/relationships/font" Target="fonts/font5.fntdata"/><Relationship Id="rId27" Type="http://schemas.openxmlformats.org/officeDocument/2006/relationships/font" Target="fonts/font4.fntdata"/><Relationship Id="rId26" Type="http://schemas.openxmlformats.org/officeDocument/2006/relationships/font" Target="fonts/font3.fntdata"/><Relationship Id="rId25" Type="http://schemas.openxmlformats.org/officeDocument/2006/relationships/font" Target="fonts/font2.fntdata"/><Relationship Id="rId24" Type="http://schemas.openxmlformats.org/officeDocument/2006/relationships/font" Target="fonts/font1.fntdata"/><Relationship Id="rId23" Type="http://schemas.openxmlformats.org/officeDocument/2006/relationships/tableStyles" Target="tableStyles.xml"/><Relationship Id="rId22" Type="http://schemas.openxmlformats.org/officeDocument/2006/relationships/viewProps" Target="viewProps.xml"/><Relationship Id="rId21" Type="http://schemas.openxmlformats.org/officeDocument/2006/relationships/presProps" Target="presProps.xml"/><Relationship Id="rId20" Type="http://schemas.openxmlformats.org/officeDocument/2006/relationships/slide" Target="slides/slide16.xml"/><Relationship Id="rId2" Type="http://schemas.openxmlformats.org/officeDocument/2006/relationships/theme" Target="theme/theme1.xml"/><Relationship Id="rId19" Type="http://schemas.openxmlformats.org/officeDocument/2006/relationships/slide" Target="slides/slide15.xml"/><Relationship Id="rId18" Type="http://schemas.openxmlformats.org/officeDocument/2006/relationships/slide" Target="slides/slide14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10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0213" cy="458788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eaLnBrk="1" hangingPunct="1"/>
            <a:endParaRPr lang="zh-CN" altLang="en-US" sz="1200" dirty="0"/>
          </a:p>
        </p:txBody>
      </p:sp>
      <p:sp>
        <p:nvSpPr>
          <p:cNvPr id="4099" name="日期占位符 2"/>
          <p:cNvSpPr>
            <a:spLocks noGrp="1"/>
          </p:cNvSpPr>
          <p:nvPr>
            <p:ph type="dt" idx="1"/>
          </p:nvPr>
        </p:nvSpPr>
        <p:spPr>
          <a:xfrm>
            <a:off x="3883025" y="0"/>
            <a:ext cx="2973388" cy="458788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algn="r" eaLnBrk="1" hangingPunct="1"/>
            <a:endParaRPr lang="zh-CN" altLang="en-US" sz="1200" dirty="0"/>
          </a:p>
        </p:txBody>
      </p:sp>
      <p:sp>
        <p:nvSpPr>
          <p:cNvPr id="4100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9525">
            <a:noFill/>
          </a:ln>
        </p:spPr>
      </p:sp>
      <p:sp>
        <p:nvSpPr>
          <p:cNvPr id="4101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102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0213" cy="458787"/>
          </a:xfrm>
          <a:prstGeom prst="rect">
            <a:avLst/>
          </a:prstGeom>
          <a:noFill/>
          <a:ln w="9525">
            <a:noFill/>
          </a:ln>
        </p:spPr>
        <p:txBody>
          <a:bodyPr anchor="b"/>
          <a:lstStyle/>
          <a:p>
            <a:pPr lvl="0" eaLnBrk="1" hangingPunct="1"/>
            <a:endParaRPr lang="zh-CN" altLang="en-US" sz="1200" dirty="0"/>
          </a:p>
        </p:txBody>
      </p:sp>
      <p:sp>
        <p:nvSpPr>
          <p:cNvPr id="4103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3025" y="8685213"/>
            <a:ext cx="2973388" cy="458787"/>
          </a:xfrm>
          <a:prstGeom prst="rect">
            <a:avLst/>
          </a:prstGeom>
          <a:noFill/>
          <a:ln w="9525">
            <a:noFill/>
          </a:ln>
        </p:spPr>
        <p:txBody>
          <a:bodyPr anchor="b"/>
          <a:lstStyle/>
          <a:p>
            <a:pPr lvl="0" algn="r" eaLnBrk="1" hangingPunct="1"/>
            <a:fld id="{9A0DB2DC-4C9A-4742-B13C-FB6460FD3503}" type="slidenum">
              <a:rPr lang="zh-CN" altLang="en-US" sz="1200" dirty="0"/>
            </a:fld>
            <a:endParaRPr lang="zh-CN" altLang="en-US" sz="1200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lvl="0" indent="0" algn="l" defTabSz="914400" eaLnBrk="0" fontAlgn="base" latinLnBrk="0" hangingPunct="0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Calibri" panose="020F0502020204030204" pitchFamily="2" charset="0"/>
        <a:ea typeface="宋体" panose="02010600030101010101" pitchFamily="2" charset="-122"/>
      </a:defRPr>
    </a:lvl1pPr>
    <a:lvl2pPr marL="457200" lvl="1" indent="0" algn="l" defTabSz="914400" eaLnBrk="0" fontAlgn="base" latinLnBrk="0" hangingPunct="0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Calibri" panose="020F0502020204030204" pitchFamily="2" charset="0"/>
        <a:ea typeface="宋体" panose="02010600030101010101" pitchFamily="2" charset="-122"/>
      </a:defRPr>
    </a:lvl2pPr>
    <a:lvl3pPr marL="914400" lvl="2" indent="0" algn="l" defTabSz="914400" eaLnBrk="0" fontAlgn="base" latinLnBrk="0" hangingPunct="0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Calibri" panose="020F0502020204030204" pitchFamily="2" charset="0"/>
        <a:ea typeface="宋体" panose="02010600030101010101" pitchFamily="2" charset="-122"/>
      </a:defRPr>
    </a:lvl3pPr>
    <a:lvl4pPr marL="1371600" lvl="3" indent="0" algn="l" defTabSz="914400" eaLnBrk="0" fontAlgn="base" latinLnBrk="0" hangingPunct="0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Calibri" panose="020F0502020204030204" pitchFamily="2" charset="0"/>
        <a:ea typeface="宋体" panose="02010600030101010101" pitchFamily="2" charset="-122"/>
      </a:defRPr>
    </a:lvl4pPr>
    <a:lvl5pPr marL="1828800" lvl="4" indent="0" algn="l" defTabSz="914400" eaLnBrk="0" fontAlgn="base" latinLnBrk="0" hangingPunct="0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Calibri" panose="020F0502020204030204" pitchFamily="2" charset="0"/>
        <a:ea typeface="宋体" panose="02010600030101010101" pitchFamily="2" charset="-122"/>
      </a:defRPr>
    </a:lvl5pPr>
    <a:lvl6pPr marL="2286000" lvl="5" indent="0" algn="l" defTabSz="914400" eaLnBrk="0" fontAlgn="base" latinLnBrk="0" hangingPunct="0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Calibri" panose="020F0502020204030204" pitchFamily="2" charset="0"/>
        <a:ea typeface="宋体" panose="02010600030101010101" pitchFamily="2" charset="-122"/>
      </a:defRPr>
    </a:lvl6pPr>
    <a:lvl7pPr marL="2743200" lvl="6" indent="0" algn="l" defTabSz="914400" eaLnBrk="0" fontAlgn="base" latinLnBrk="0" hangingPunct="0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Calibri" panose="020F0502020204030204" pitchFamily="2" charset="0"/>
        <a:ea typeface="宋体" panose="02010600030101010101" pitchFamily="2" charset="-122"/>
      </a:defRPr>
    </a:lvl7pPr>
    <a:lvl8pPr marL="3200400" lvl="7" indent="0" algn="l" defTabSz="914400" eaLnBrk="0" fontAlgn="base" latinLnBrk="0" hangingPunct="0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Calibri" panose="020F0502020204030204" pitchFamily="2" charset="0"/>
        <a:ea typeface="宋体" panose="02010600030101010101" pitchFamily="2" charset="-122"/>
      </a:defRPr>
    </a:lvl8pPr>
    <a:lvl9pPr marL="3657600" lvl="8" indent="0" algn="l" defTabSz="914400" eaLnBrk="0" fontAlgn="base" latinLnBrk="0" hangingPunct="0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Calibri" panose="020F0502020204030204" pitchFamily="2" charset="0"/>
        <a:ea typeface="宋体" panose="02010600030101010101" pitchFamily="2" charset="-122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r>
              <a:rPr lang="zh-CN" altLang="en-US">
                <a:latin typeface="微软雅黑" panose="020B0503020204020204" pitchFamily="2" charset="-122"/>
                <a:ea typeface="微软雅黑" panose="020B0503020204020204" pitchFamily="2" charset="-122"/>
                <a:sym typeface="+mn-ea"/>
              </a:rPr>
              <a:t>当用户点击广告栏的时候就会进入指定的界面或链接，可以了解广告主详情或者是参与活动，这种模式操作简单，适用范围广，</a:t>
            </a:r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pPr>
              <a:lnSpc>
                <a:spcPct val="200000"/>
              </a:lnSpc>
            </a:pPr>
            <a:r>
              <a:rPr lang="zh-CN" altLang="en-US">
                <a:latin typeface="微软雅黑" panose="020B0503020204020204" pitchFamily="2" charset="-122"/>
                <a:ea typeface="微软雅黑" panose="020B0503020204020204" pitchFamily="2" charset="-122"/>
                <a:sym typeface="+mn-ea"/>
              </a:rPr>
              <a:t>，用户是应用的使用者，手机应用成为用户的一种工具，能够为用户的生活提供便利性</a:t>
            </a:r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r>
              <a:rPr lang="zh-CN" altLang="en-US">
                <a:latin typeface="微软雅黑" panose="020B0503020204020204" pitchFamily="2" charset="-122"/>
                <a:ea typeface="微软雅黑" panose="020B0503020204020204" pitchFamily="2" charset="-122"/>
                <a:sym typeface="+mn-ea"/>
              </a:rPr>
              <a:t>公众号要申请微信支付权限需要具备两个条件:第一必须是服务号;第二还需要申请微信认证，以获得微信高级接口权限。</a:t>
            </a:r>
            <a:endParaRPr lang="zh-CN" altLang="en-US">
              <a:latin typeface="微软雅黑" panose="020B0503020204020204" pitchFamily="2" charset="-122"/>
              <a:ea typeface="微软雅黑" panose="020B0503020204020204" pitchFamily="2" charset="-122"/>
              <a:sym typeface="+mn-ea"/>
            </a:endParaRPr>
          </a:p>
          <a:p>
            <a:r>
              <a:rPr lang="zh-CN" altLang="en-US">
                <a:latin typeface="微软雅黑" panose="020B0503020204020204" pitchFamily="2" charset="-122"/>
                <a:ea typeface="微软雅黑" panose="020B0503020204020204" pitchFamily="2" charset="-122"/>
                <a:sym typeface="+mn-ea"/>
              </a:rPr>
              <a:t>商户申请了微信支付后，才能进一步利用微信的开放资源搭建微信店铺 ，</a:t>
            </a:r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r>
              <a:rPr lang="zh-CN" altLang="en-US">
                <a:latin typeface="微软雅黑" panose="020B0503020204020204" pitchFamily="2" charset="-122"/>
                <a:ea typeface="微软雅黑" panose="020B0503020204020204" pitchFamily="2" charset="-122"/>
                <a:sym typeface="+mn-ea"/>
              </a:rPr>
              <a:t>（</a:t>
            </a:r>
            <a:r>
              <a:rPr lang="en-US" altLang="zh-CN">
                <a:latin typeface="微软雅黑" panose="020B0503020204020204" pitchFamily="2" charset="-122"/>
                <a:ea typeface="微软雅黑" panose="020B0503020204020204" pitchFamily="2" charset="-122"/>
                <a:sym typeface="+mn-ea"/>
              </a:rPr>
              <a:t>1</a:t>
            </a:r>
            <a:r>
              <a:rPr lang="zh-CN" altLang="en-US">
                <a:latin typeface="微软雅黑" panose="020B0503020204020204" pitchFamily="2" charset="-122"/>
                <a:ea typeface="微软雅黑" panose="020B0503020204020204" pitchFamily="2" charset="-122"/>
                <a:sym typeface="+mn-ea"/>
              </a:rPr>
              <a:t>）该游戏融入广告品牌营销，把Nike，IKEA之类的品牌的作为关键词，既达到了广告宣传效果，</a:t>
            </a:r>
            <a:endParaRPr lang="zh-CN" altLang="en-US">
              <a:latin typeface="微软雅黑" panose="020B0503020204020204" pitchFamily="2" charset="-122"/>
              <a:ea typeface="微软雅黑" panose="020B0503020204020204" pitchFamily="2" charset="-122"/>
              <a:sym typeface="+mn-ea"/>
            </a:endParaRPr>
          </a:p>
          <a:p>
            <a:r>
              <a:rPr lang="zh-CN" altLang="en-US">
                <a:latin typeface="微软雅黑" panose="020B0503020204020204" pitchFamily="2" charset="-122"/>
                <a:ea typeface="微软雅黑" panose="020B0503020204020204" pitchFamily="2" charset="-122"/>
                <a:sym typeface="+mn-ea"/>
              </a:rPr>
              <a:t>又不影响用户玩游戏的乐趣，而且因为融入了用户的互动，广告效果更好。</a:t>
            </a:r>
            <a:endParaRPr lang="zh-CN" altLang="en-US">
              <a:latin typeface="微软雅黑" panose="020B0503020204020204" pitchFamily="2" charset="-122"/>
              <a:ea typeface="微软雅黑" panose="020B0503020204020204" pitchFamily="2" charset="-122"/>
              <a:sym typeface="+mn-ea"/>
            </a:endParaRPr>
          </a:p>
          <a:p>
            <a:r>
              <a:rPr lang="zh-CN" altLang="en-US">
                <a:latin typeface="微软雅黑" panose="020B0503020204020204" pitchFamily="2" charset="-122"/>
                <a:ea typeface="微软雅黑" panose="020B0503020204020204" pitchFamily="2" charset="-122"/>
                <a:sym typeface="+mn-ea"/>
              </a:rPr>
              <a:t>（</a:t>
            </a:r>
            <a:r>
              <a:rPr lang="en-US" altLang="zh-CN">
                <a:latin typeface="微软雅黑" panose="020B0503020204020204" pitchFamily="2" charset="-122"/>
                <a:ea typeface="微软雅黑" panose="020B0503020204020204" pitchFamily="2" charset="-122"/>
                <a:sym typeface="+mn-ea"/>
              </a:rPr>
              <a:t>2</a:t>
            </a:r>
            <a:r>
              <a:rPr lang="zh-CN" altLang="en-US">
                <a:latin typeface="微软雅黑" panose="020B0503020204020204" pitchFamily="2" charset="-122"/>
                <a:ea typeface="微软雅黑" panose="020B0503020204020204" pitchFamily="2" charset="-122"/>
                <a:sym typeface="+mn-ea"/>
              </a:rPr>
              <a:t>）将伊利舒化奶作为游戏的一个道具植入其中，让消费者在游戏的同时对伊利舒化奶产品产生独特诉求认知与记忆，</a:t>
            </a:r>
            <a:endParaRPr lang="zh-CN" altLang="en-US">
              <a:latin typeface="微软雅黑" panose="020B0503020204020204" pitchFamily="2" charset="-122"/>
              <a:ea typeface="微软雅黑" panose="020B0503020204020204" pitchFamily="2" charset="-122"/>
              <a:sym typeface="+mn-ea"/>
            </a:endParaRPr>
          </a:p>
          <a:p>
            <a:r>
              <a:rPr lang="zh-CN" altLang="en-US">
                <a:latin typeface="微软雅黑" panose="020B0503020204020204" pitchFamily="2" charset="-122"/>
                <a:ea typeface="微软雅黑" panose="020B0503020204020204" pitchFamily="2" charset="-122"/>
                <a:sym typeface="+mn-ea"/>
              </a:rPr>
              <a:t>提升品牌或产品知名度，在消费者心中树立企业的品牌形象</a:t>
            </a:r>
            <a:endParaRPr lang="zh-CN" altLang="en-US">
              <a:latin typeface="微软雅黑" panose="020B0503020204020204" pitchFamily="2" charset="-122"/>
              <a:ea typeface="微软雅黑" panose="020B0503020204020204" pitchFamily="2" charset="-122"/>
              <a:sym typeface="+mn-ea"/>
            </a:endParaRPr>
          </a:p>
          <a:p>
            <a:r>
              <a:rPr lang="zh-CN" altLang="en-US">
                <a:latin typeface="微软雅黑" panose="020B0503020204020204" pitchFamily="2" charset="-122"/>
                <a:ea typeface="微软雅黑" panose="020B0503020204020204" pitchFamily="2" charset="-122"/>
                <a:sym typeface="+mn-ea"/>
              </a:rPr>
              <a:t>（</a:t>
            </a:r>
            <a:r>
              <a:rPr lang="en-US" altLang="zh-CN">
                <a:latin typeface="微软雅黑" panose="020B0503020204020204" pitchFamily="2" charset="-122"/>
                <a:ea typeface="微软雅黑" panose="020B0503020204020204" pitchFamily="2" charset="-122"/>
                <a:sym typeface="+mn-ea"/>
              </a:rPr>
              <a:t>3</a:t>
            </a:r>
            <a:r>
              <a:rPr lang="zh-CN" altLang="en-US">
                <a:latin typeface="微软雅黑" panose="020B0503020204020204" pitchFamily="2" charset="-122"/>
                <a:ea typeface="微软雅黑" panose="020B0503020204020204" pitchFamily="2" charset="-122"/>
                <a:sym typeface="+mn-ea"/>
              </a:rPr>
              <a:t>）将MOTO的手机广告作为停车位的一个背景图标，给消费者无形中植入了MOTO的品牌形象</a:t>
            </a:r>
            <a:endParaRPr lang="zh-CN" altLang="en-US">
              <a:latin typeface="微软雅黑" panose="020B0503020204020204" pitchFamily="2" charset="-122"/>
              <a:ea typeface="微软雅黑" panose="020B0503020204020204" pitchFamily="2" charset="-122"/>
              <a:sym typeface="+mn-ea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pPr>
              <a:lnSpc>
                <a:spcPct val="200000"/>
              </a:lnSpc>
            </a:pPr>
            <a:r>
              <a:rPr lang="zh-CN" altLang="en-US">
                <a:latin typeface="微软雅黑" panose="020B0503020204020204" pitchFamily="2" charset="-122"/>
                <a:ea typeface="微软雅黑" panose="020B0503020204020204" pitchFamily="2" charset="-122"/>
                <a:sym typeface="+mn-ea"/>
              </a:rPr>
              <a:t>，用户是应用的使用者，手机应用成为用户的一种工具，能够为用户的生活提供便利性</a:t>
            </a:r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r>
              <a:rPr lang="zh-CN" altLang="en-US">
                <a:latin typeface="微软雅黑" panose="020B0503020204020204" pitchFamily="2" charset="-122"/>
                <a:ea typeface="微软雅黑" panose="020B0503020204020204" pitchFamily="2" charset="-122"/>
                <a:sym typeface="+mn-ea"/>
              </a:rPr>
              <a:t>当用户点击广告栏的时候就会进入指定的界面或链接，可以了解广告主详情或者是参与活动，这种模式操作简单，适用范围广，</a:t>
            </a:r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pPr>
              <a:lnSpc>
                <a:spcPct val="200000"/>
              </a:lnSpc>
            </a:pPr>
            <a:r>
              <a:rPr lang="zh-CN" altLang="en-US">
                <a:latin typeface="微软雅黑" panose="020B0503020204020204" pitchFamily="2" charset="-122"/>
                <a:ea typeface="微软雅黑" panose="020B0503020204020204" pitchFamily="2" charset="-122"/>
                <a:sym typeface="+mn-ea"/>
              </a:rPr>
              <a:t>，用户是应用的使用者，手机应用成为用户的一种工具，能够为用户的生活提供便利性</a:t>
            </a:r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r>
              <a:rPr lang="zh-CN" altLang="en-US"/>
              <a:t>在大数据环境下，消费者既是大数据的生产者，又是大数据的消费者。在移动互联网商业模式中，把消费者纳入产业链中进行考虑。</a:t>
            </a:r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pPr>
              <a:lnSpc>
                <a:spcPct val="200000"/>
              </a:lnSpc>
            </a:pPr>
            <a:r>
              <a:rPr lang="zh-CN" altLang="en-US">
                <a:latin typeface="微软雅黑" panose="020B0503020204020204" pitchFamily="2" charset="-122"/>
                <a:ea typeface="微软雅黑" panose="020B0503020204020204" pitchFamily="2" charset="-122"/>
                <a:sym typeface="+mn-ea"/>
              </a:rPr>
              <a:t>用户点击"查看附近的人"后，可以根据自己的地理位置查找到周围的微信用户。</a:t>
            </a:r>
            <a:endParaRPr lang="zh-CN" altLang="en-US">
              <a:latin typeface="微软雅黑" panose="020B0503020204020204" pitchFamily="2" charset="-122"/>
              <a:ea typeface="微软雅黑" panose="020B0503020204020204" pitchFamily="2" charset="-122"/>
              <a:sym typeface="+mn-ea"/>
            </a:endParaRPr>
          </a:p>
          <a:p>
            <a:pPr>
              <a:lnSpc>
                <a:spcPct val="200000"/>
              </a:lnSpc>
            </a:pPr>
            <a:r>
              <a:rPr lang="zh-CN" altLang="en-US">
                <a:latin typeface="微软雅黑" panose="020B0503020204020204" pitchFamily="2" charset="-122"/>
                <a:ea typeface="微软雅黑" panose="020B0503020204020204" pitchFamily="2" charset="-122"/>
                <a:sym typeface="+mn-ea"/>
              </a:rPr>
              <a:t>在这些附近的微信用户中，除了显示用户姓名等基本信息外，还会显示用户签名档的内容。</a:t>
            </a:r>
            <a:endParaRPr lang="zh-CN" altLang="en-US">
              <a:latin typeface="微软雅黑" panose="020B0503020204020204" pitchFamily="2" charset="-122"/>
              <a:ea typeface="微软雅黑" panose="020B0503020204020204" pitchFamily="2" charset="-122"/>
              <a:sym typeface="+mn-ea"/>
            </a:endParaRPr>
          </a:p>
          <a:p>
            <a:pPr>
              <a:lnSpc>
                <a:spcPct val="200000"/>
              </a:lnSpc>
            </a:pPr>
            <a:r>
              <a:rPr lang="zh-CN" altLang="en-US">
                <a:latin typeface="微软雅黑" panose="020B0503020204020204" pitchFamily="2" charset="-122"/>
                <a:ea typeface="微软雅黑" panose="020B0503020204020204" pitchFamily="2" charset="-122"/>
                <a:sym typeface="+mn-ea"/>
              </a:rPr>
              <a:t>所以用户可以利用这个免费的广告位为自己的产品打广告。</a:t>
            </a:r>
            <a:endParaRPr lang="zh-CN" altLang="en-US">
              <a:latin typeface="微软雅黑" panose="020B0503020204020204" pitchFamily="2" charset="-122"/>
              <a:ea typeface="微软雅黑" panose="020B0503020204020204" pitchFamily="2" charset="-122"/>
              <a:sym typeface="+mn-ea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r>
              <a:rPr lang="zh-CN" altLang="en-US"/>
              <a:t>漂流瓶有两个简单功能:(1)"扔一个"，用户可以选择发布语音或者文字然后投入大海中(2)"捡一个"，</a:t>
            </a:r>
            <a:endParaRPr lang="zh-CN" altLang="en-US"/>
          </a:p>
          <a:p>
            <a:r>
              <a:rPr lang="zh-CN" altLang="en-US"/>
              <a:t>"捞"大海中无数个用户投放的漂流瓶，"捞"到后也可以和对方展开对话但每个用户每天只有20次机会。</a:t>
            </a:r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r>
              <a:rPr lang="zh-CN" altLang="en-US">
                <a:latin typeface="微软雅黑" panose="020B0503020204020204" pitchFamily="2" charset="-122"/>
                <a:ea typeface="微软雅黑" panose="020B0503020204020204" pitchFamily="2" charset="-122"/>
                <a:sym typeface="+mn-ea"/>
              </a:rPr>
              <a:t>移动应用中加入二维码扫描这种O2O方式早已普及开来，坐拥上亿用户且活跃度足够高的微信，价值不言而喻</a:t>
            </a:r>
            <a:endParaRPr lang="zh-CN" altLang="en-US">
              <a:latin typeface="微软雅黑" panose="020B0503020204020204" pitchFamily="2" charset="-122"/>
              <a:ea typeface="微软雅黑" panose="020B0503020204020204" pitchFamily="2" charset="-122"/>
              <a:sym typeface="+mn-ea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eaLnBrk="1" hangingPunct="1"/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eaLnBrk="1" hangingPunct="1"/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/>
            <a:fld id="{9A0DB2DC-4C9A-4742-B13C-FB6460FD3503}" type="slidenum">
              <a:rPr lang="zh-CN" altLang="en-US" dirty="0"/>
            </a:fld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>
        <p:fade/>
      </p:transition>
    </mc:Choice>
    <mc:Fallback>
      <p:transition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eaLnBrk="1" hangingPunct="1"/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eaLnBrk="1" hangingPunct="1"/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/>
            <a:fld id="{9A0DB2DC-4C9A-4742-B13C-FB6460FD3503}" type="slidenum">
              <a:rPr lang="zh-CN" altLang="en-US" dirty="0"/>
            </a:fld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>
        <p:fade/>
      </p:transition>
    </mc:Choice>
    <mc:Fallback>
      <p:transition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eaLnBrk="1" hangingPunct="1"/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eaLnBrk="1" hangingPunct="1"/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/>
            <a:fld id="{9A0DB2DC-4C9A-4742-B13C-FB6460FD3503}" type="slidenum">
              <a:rPr lang="zh-CN" altLang="en-US" dirty="0"/>
            </a:fld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>
        <p:fade/>
      </p:transition>
    </mc:Choice>
    <mc:Fallback>
      <p:transition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标题和图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表占位符 2"/>
          <p:cNvSpPr>
            <a:spLocks noGrp="1"/>
          </p:cNvSpPr>
          <p:nvPr>
            <p:ph type="chart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eaLnBrk="1" hangingPunct="1"/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eaLnBrk="1" hangingPunct="1"/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/>
            <a:fld id="{9A0DB2DC-4C9A-4742-B13C-FB6460FD3503}" type="slidenum">
              <a:rPr lang="zh-CN" altLang="en-US" dirty="0"/>
            </a:fld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>
        <p:fade/>
      </p:transition>
    </mc:Choice>
    <mc:Fallback>
      <p:transition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eaLnBrk="1" hangingPunct="1"/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eaLnBrk="1" hangingPunct="1"/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/>
            <a:fld id="{9A0DB2DC-4C9A-4742-B13C-FB6460FD3503}" type="slidenum">
              <a:rPr lang="zh-CN" altLang="en-US" dirty="0"/>
            </a:fld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>
        <p:fade/>
      </p:transition>
    </mc:Choice>
    <mc:Fallback>
      <p:transition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eaLnBrk="1" hangingPunct="1"/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eaLnBrk="1" hangingPunct="1"/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/>
            <a:fld id="{9A0DB2DC-4C9A-4742-B13C-FB6460FD3503}" type="slidenum">
              <a:rPr lang="zh-CN" altLang="en-US" dirty="0"/>
            </a:fld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>
        <p:fade/>
      </p:transition>
    </mc:Choice>
    <mc:Fallback>
      <p:transition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eaLnBrk="1" hangingPunct="1"/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eaLnBrk="1" hangingPunct="1"/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/>
            <a:fld id="{9A0DB2DC-4C9A-4742-B13C-FB6460FD3503}" type="slidenum">
              <a:rPr lang="zh-CN" altLang="en-US" dirty="0"/>
            </a:fld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>
        <p:fade/>
      </p:transition>
    </mc:Choice>
    <mc:Fallback>
      <p:transition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eaLnBrk="1" hangingPunct="1"/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eaLnBrk="1" hangingPunct="1"/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/>
            <a:fld id="{9A0DB2DC-4C9A-4742-B13C-FB6460FD3503}" type="slidenum">
              <a:rPr lang="zh-CN" altLang="en-US" dirty="0"/>
            </a:fld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>
        <p:fade/>
      </p:transition>
    </mc:Choice>
    <mc:Fallback>
      <p:transition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1186774" y="1778438"/>
            <a:ext cx="4873574" cy="823912"/>
          </a:xfrm>
        </p:spPr>
        <p:txBody>
          <a:bodyPr anchor="ctr" anchorCtr="0"/>
          <a:lstStyle>
            <a:lvl1pPr marL="0" indent="0">
              <a:buNone/>
              <a:defRPr sz="2800"/>
            </a:lvl1pPr>
            <a:lvl2pPr marL="457200" indent="0">
              <a:buNone/>
              <a:defRPr sz="2400"/>
            </a:lvl2pPr>
            <a:lvl3pPr marL="914400" indent="0">
              <a:buNone/>
              <a:defRPr sz="20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  <a:lvl6pPr marL="2286000" indent="0">
              <a:buNone/>
              <a:defRPr sz="1800"/>
            </a:lvl6pPr>
            <a:lvl7pPr marL="2743200" indent="0">
              <a:buNone/>
              <a:defRPr sz="1800"/>
            </a:lvl7pPr>
            <a:lvl8pPr marL="3200400" indent="0">
              <a:buNone/>
              <a:defRPr sz="1800"/>
            </a:lvl8pPr>
            <a:lvl9pPr marL="3657600" indent="0">
              <a:buNone/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1186774" y="2665379"/>
            <a:ext cx="4873574" cy="3524284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256938" y="1778438"/>
            <a:ext cx="4897576" cy="823912"/>
          </a:xfrm>
        </p:spPr>
        <p:txBody>
          <a:bodyPr anchor="ctr" anchorCtr="0"/>
          <a:lstStyle>
            <a:lvl1pPr marL="0" indent="0">
              <a:buNone/>
              <a:defRPr sz="2800"/>
            </a:lvl1pPr>
            <a:lvl2pPr marL="457200" indent="0">
              <a:buNone/>
              <a:defRPr sz="2400"/>
            </a:lvl2pPr>
            <a:lvl3pPr marL="914400" indent="0">
              <a:buNone/>
              <a:defRPr sz="20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  <a:lvl6pPr marL="2286000" indent="0">
              <a:buNone/>
              <a:defRPr sz="1800"/>
            </a:lvl6pPr>
            <a:lvl7pPr marL="2743200" indent="0">
              <a:buNone/>
              <a:defRPr sz="1800"/>
            </a:lvl7pPr>
            <a:lvl8pPr marL="3200400" indent="0">
              <a:buNone/>
              <a:defRPr sz="1800"/>
            </a:lvl8pPr>
            <a:lvl9pPr marL="3657600" indent="0">
              <a:buNone/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256938" y="2665379"/>
            <a:ext cx="4897576" cy="3524284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eaLnBrk="1" hangingPunct="1"/>
            <a:endParaRPr lang="zh-CN" altLang="en-US" dirty="0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eaLnBrk="1" hangingPunct="1"/>
            <a:endParaRPr lang="zh-CN" altLang="en-US" dirty="0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/>
            <a:fld id="{9A0DB2DC-4C9A-4742-B13C-FB6460FD3503}" type="slidenum">
              <a:rPr lang="zh-CN" altLang="en-US" dirty="0"/>
            </a:fld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>
        <p:fade/>
      </p:transition>
    </mc:Choice>
    <mc:Fallback>
      <p:transition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eaLnBrk="1" hangingPunct="1"/>
            <a:endParaRPr lang="zh-CN" altLang="en-US" dirty="0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eaLnBrk="1" hangingPunct="1"/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/>
            <a:fld id="{9A0DB2DC-4C9A-4742-B13C-FB6460FD3503}" type="slidenum">
              <a:rPr lang="zh-CN" altLang="en-US" dirty="0"/>
            </a:fld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>
        <p:fade/>
      </p:transition>
    </mc:Choice>
    <mc:Fallback>
      <p:transition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eaLnBrk="1" hangingPunct="1"/>
            <a:endParaRPr lang="zh-CN" altLang="en-US" dirty="0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eaLnBrk="1" hangingPunct="1"/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/>
            <a:fld id="{9A0DB2DC-4C9A-4742-B13C-FB6460FD3503}" type="slidenum">
              <a:rPr lang="zh-CN" altLang="en-US" dirty="0"/>
            </a:fld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>
        <p:fade/>
      </p:transition>
    </mc:Choice>
    <mc:Fallback>
      <p:transition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eaLnBrk="1" hangingPunct="1"/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eaLnBrk="1" hangingPunct="1"/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/>
            <a:fld id="{9A0DB2DC-4C9A-4742-B13C-FB6460FD3503}" type="slidenum">
              <a:rPr lang="zh-CN" altLang="en-US" dirty="0"/>
            </a:fld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>
        <p:fade/>
      </p:transition>
    </mc:Choice>
    <mc:Fallback>
      <p:transition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eaLnBrk="1" hangingPunct="1"/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eaLnBrk="1" hangingPunct="1"/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/>
            <a:fld id="{9A0DB2DC-4C9A-4742-B13C-FB6460FD3503}" type="slidenum">
              <a:rPr lang="zh-CN" altLang="en-US" dirty="0"/>
            </a:fld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>
        <p:fade/>
      </p:transition>
    </mc:Choice>
    <mc:Fallback>
      <p:transition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4165349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457201"/>
            <a:ext cx="6172200" cy="540385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4165349" cy="3811588"/>
          </a:xfrm>
        </p:spPr>
        <p:txBody>
          <a:bodyPr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eaLnBrk="1" hangingPunct="1"/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eaLnBrk="1" hangingPunct="1"/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/>
            <a:fld id="{9A0DB2DC-4C9A-4742-B13C-FB6460FD3503}" type="slidenum">
              <a:rPr lang="zh-CN" altLang="en-US" dirty="0"/>
            </a:fld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>
        <p:fade/>
      </p:transition>
    </mc:Choice>
    <mc:Fallback>
      <p:transition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eaLnBrk="1" hangingPunct="1"/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eaLnBrk="1" hangingPunct="1"/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/>
            <a:fld id="{9A0DB2DC-4C9A-4742-B13C-FB6460FD3503}" type="slidenum">
              <a:rPr lang="zh-CN" altLang="en-US" dirty="0"/>
            </a:fld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>
        <p:fade/>
      </p:transition>
    </mc:Choice>
    <mc:Fallback>
      <p:transition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eaLnBrk="1" hangingPunct="1"/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eaLnBrk="1" hangingPunct="1"/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/>
            <a:fld id="{9A0DB2DC-4C9A-4742-B13C-FB6460FD3503}" type="slidenum">
              <a:rPr lang="zh-CN" altLang="en-US" dirty="0"/>
            </a:fld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>
        <p:fade/>
      </p:transition>
    </mc:Choice>
    <mc:Fallback>
      <p:transition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eaLnBrk="1" hangingPunct="1"/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eaLnBrk="1" hangingPunct="1"/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/>
            <a:fld id="{9A0DB2DC-4C9A-4742-B13C-FB6460FD3503}" type="slidenum">
              <a:rPr lang="zh-CN" altLang="en-US" dirty="0"/>
            </a:fld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>
        <p:fade/>
      </p:transition>
    </mc:Choice>
    <mc:Fallback>
      <p:transition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eaLnBrk="1" hangingPunct="1"/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eaLnBrk="1" hangingPunct="1"/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/>
            <a:fld id="{9A0DB2DC-4C9A-4742-B13C-FB6460FD3503}" type="slidenum">
              <a:rPr lang="zh-CN" altLang="en-US" dirty="0"/>
            </a:fld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>
        <p:fade/>
      </p:transition>
    </mc:Choice>
    <mc:Fallback>
      <p:transition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1186774" y="1778438"/>
            <a:ext cx="4873574" cy="823912"/>
          </a:xfrm>
        </p:spPr>
        <p:txBody>
          <a:bodyPr anchor="ctr" anchorCtr="0"/>
          <a:lstStyle>
            <a:lvl1pPr marL="0" indent="0">
              <a:buNone/>
              <a:defRPr sz="2800"/>
            </a:lvl1pPr>
            <a:lvl2pPr marL="457200" indent="0">
              <a:buNone/>
              <a:defRPr sz="2400"/>
            </a:lvl2pPr>
            <a:lvl3pPr marL="914400" indent="0">
              <a:buNone/>
              <a:defRPr sz="20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  <a:lvl6pPr marL="2286000" indent="0">
              <a:buNone/>
              <a:defRPr sz="1800"/>
            </a:lvl6pPr>
            <a:lvl7pPr marL="2743200" indent="0">
              <a:buNone/>
              <a:defRPr sz="1800"/>
            </a:lvl7pPr>
            <a:lvl8pPr marL="3200400" indent="0">
              <a:buNone/>
              <a:defRPr sz="1800"/>
            </a:lvl8pPr>
            <a:lvl9pPr marL="3657600" indent="0">
              <a:buNone/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1186774" y="2665379"/>
            <a:ext cx="4873574" cy="3524284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256938" y="1778438"/>
            <a:ext cx="4897576" cy="823912"/>
          </a:xfrm>
        </p:spPr>
        <p:txBody>
          <a:bodyPr anchor="ctr" anchorCtr="0"/>
          <a:lstStyle>
            <a:lvl1pPr marL="0" indent="0">
              <a:buNone/>
              <a:defRPr sz="2800"/>
            </a:lvl1pPr>
            <a:lvl2pPr marL="457200" indent="0">
              <a:buNone/>
              <a:defRPr sz="2400"/>
            </a:lvl2pPr>
            <a:lvl3pPr marL="914400" indent="0">
              <a:buNone/>
              <a:defRPr sz="20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  <a:lvl6pPr marL="2286000" indent="0">
              <a:buNone/>
              <a:defRPr sz="1800"/>
            </a:lvl6pPr>
            <a:lvl7pPr marL="2743200" indent="0">
              <a:buNone/>
              <a:defRPr sz="1800"/>
            </a:lvl7pPr>
            <a:lvl8pPr marL="3200400" indent="0">
              <a:buNone/>
              <a:defRPr sz="1800"/>
            </a:lvl8pPr>
            <a:lvl9pPr marL="3657600" indent="0">
              <a:buNone/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256938" y="2665379"/>
            <a:ext cx="4897576" cy="3524284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eaLnBrk="1" hangingPunct="1"/>
            <a:endParaRPr lang="zh-CN" altLang="en-US" dirty="0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eaLnBrk="1" hangingPunct="1"/>
            <a:endParaRPr lang="zh-CN" altLang="en-US" dirty="0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/>
            <a:fld id="{9A0DB2DC-4C9A-4742-B13C-FB6460FD3503}" type="slidenum">
              <a:rPr lang="zh-CN" altLang="en-US" dirty="0"/>
            </a:fld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>
        <p:fade/>
      </p:transition>
    </mc:Choice>
    <mc:Fallback>
      <p:transition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eaLnBrk="1" hangingPunct="1"/>
            <a:endParaRPr lang="zh-CN" altLang="en-US" dirty="0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eaLnBrk="1" hangingPunct="1"/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/>
            <a:fld id="{9A0DB2DC-4C9A-4742-B13C-FB6460FD3503}" type="slidenum">
              <a:rPr lang="zh-CN" altLang="en-US" dirty="0"/>
            </a:fld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>
        <p:fade/>
      </p:transition>
    </mc:Choice>
    <mc:Fallback>
      <p:transition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eaLnBrk="1" hangingPunct="1"/>
            <a:endParaRPr lang="zh-CN" altLang="en-US" dirty="0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eaLnBrk="1" hangingPunct="1"/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/>
            <a:fld id="{9A0DB2DC-4C9A-4742-B13C-FB6460FD3503}" type="slidenum">
              <a:rPr lang="zh-CN" altLang="en-US" dirty="0"/>
            </a:fld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>
        <p:fade/>
      </p:transition>
    </mc:Choice>
    <mc:Fallback>
      <p:transition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eaLnBrk="1" hangingPunct="1"/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eaLnBrk="1" hangingPunct="1"/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/>
            <a:fld id="{9A0DB2DC-4C9A-4742-B13C-FB6460FD3503}" type="slidenum">
              <a:rPr lang="zh-CN" altLang="en-US" dirty="0"/>
            </a:fld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>
        <p:fade/>
      </p:transition>
    </mc:Choice>
    <mc:Fallback>
      <p:transition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4165349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457201"/>
            <a:ext cx="6172200" cy="540385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4165349" cy="3811588"/>
          </a:xfrm>
        </p:spPr>
        <p:txBody>
          <a:bodyPr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eaLnBrk="1" hangingPunct="1"/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eaLnBrk="1" hangingPunct="1"/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/>
            <a:fld id="{9A0DB2DC-4C9A-4742-B13C-FB6460FD3503}" type="slidenum">
              <a:rPr lang="zh-CN" altLang="en-US" dirty="0"/>
            </a:fld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>
        <p:fade/>
      </p:transition>
    </mc:Choice>
    <mc:Fallback>
      <p:transition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1.xml"/><Relationship Id="rId8" Type="http://schemas.openxmlformats.org/officeDocument/2006/relationships/slideLayout" Target="../slideLayouts/slideLayout20.xml"/><Relationship Id="rId7" Type="http://schemas.openxmlformats.org/officeDocument/2006/relationships/slideLayout" Target="../slideLayouts/slideLayout19.xml"/><Relationship Id="rId6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6.xml"/><Relationship Id="rId3" Type="http://schemas.openxmlformats.org/officeDocument/2006/relationships/slideLayout" Target="../slideLayouts/slideLayout15.xml"/><Relationship Id="rId2" Type="http://schemas.openxmlformats.org/officeDocument/2006/relationships/slideLayout" Target="../slideLayouts/slideLayout14.xml"/><Relationship Id="rId12" Type="http://schemas.openxmlformats.org/officeDocument/2006/relationships/theme" Target="../theme/theme2.xml"/><Relationship Id="rId11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22.xml"/><Relationship Id="rId1" Type="http://schemas.openxmlformats.org/officeDocument/2006/relationships/slideLayout" Target="../slideLayouts/slideLayout1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/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1027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1028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>
            <a:lvl1pPr>
              <a:defRPr sz="1200">
                <a:solidFill>
                  <a:srgbClr val="898989"/>
                </a:solidFill>
              </a:defRPr>
            </a:lvl1pPr>
          </a:lstStyle>
          <a:p>
            <a:pPr lvl="0" eaLnBrk="1" hangingPunct="1"/>
            <a:endParaRPr lang="zh-CN" altLang="en-US" dirty="0"/>
          </a:p>
        </p:txBody>
      </p:sp>
      <p:sp>
        <p:nvSpPr>
          <p:cNvPr id="1029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>
            <a:lvl1pPr algn="ctr">
              <a:defRPr sz="1200">
                <a:solidFill>
                  <a:srgbClr val="898989"/>
                </a:solidFill>
              </a:defRPr>
            </a:lvl1pPr>
          </a:lstStyle>
          <a:p>
            <a:pPr lvl="0" eaLnBrk="1" hangingPunct="1"/>
            <a:endParaRPr lang="zh-CN" altLang="en-US" dirty="0"/>
          </a:p>
        </p:txBody>
      </p:sp>
      <p:sp>
        <p:nvSpPr>
          <p:cNvPr id="1030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pPr lvl="0" eaLnBrk="1" hangingPunct="1"/>
            <a:fld id="{9A0DB2DC-4C9A-4742-B13C-FB6460FD3503}" type="slidenum">
              <a:rPr lang="zh-CN" altLang="en-US" dirty="0"/>
            </a:fld>
            <a:endParaRPr lang="zh-CN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mc:AlternateContent xmlns:mc="http://schemas.openxmlformats.org/markup-compatibility/2006">
    <mc:Choice xmlns:p14="http://schemas.microsoft.com/office/powerpoint/2010/main" Requires="p14">
      <p:transition p14:dur="500">
        <p:fade/>
      </p:transition>
    </mc:Choice>
    <mc:Fallback>
      <p:transition>
        <p:fade/>
      </p:transition>
    </mc:Fallback>
  </mc:AlternateContent>
  <p:hf sldNum="0" hdr="0" ftr="0" dt="0"/>
  <p:txStyles>
    <p:titleStyle>
      <a:lvl1pPr marL="0" lvl="0" indent="0" algn="l" defTabSz="914400" eaLnBrk="0" fontAlgn="base" latinLnBrk="0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None/>
        <a:defRPr sz="4400" b="0" i="0" u="none" kern="12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lvl="0" indent="-228600" algn="l" defTabSz="914400" eaLnBrk="0" fontAlgn="base" latinLnBrk="0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685800" lvl="1" indent="-228600" algn="l" defTabSz="914400" eaLnBrk="0" fontAlgn="base" latinLnBrk="0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lvl="2" indent="-228600" algn="l" defTabSz="914400" eaLnBrk="0" fontAlgn="base" latinLnBrk="0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lvl="3" indent="-228600" algn="l" defTabSz="914400" eaLnBrk="0" fontAlgn="base" latinLnBrk="0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lvl="4" indent="-228600" algn="l" defTabSz="914400" eaLnBrk="0" fontAlgn="base" latinLnBrk="0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lvl="5" indent="-228600" algn="l" defTabSz="914400" eaLnBrk="0" fontAlgn="base" latinLnBrk="0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971800" lvl="6" indent="-228600" algn="l" defTabSz="914400" eaLnBrk="0" fontAlgn="base" latinLnBrk="0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lvl="7" indent="-228600" algn="l" defTabSz="914400" eaLnBrk="0" fontAlgn="base" latinLnBrk="0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lvl="8" indent="-228600" algn="l" defTabSz="914400" eaLnBrk="0" fontAlgn="base" latinLnBrk="0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914400" eaLnBrk="0" fontAlgn="base" latinLnBrk="0" hangingPunct="0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lvl="1" indent="0" algn="l" defTabSz="914400" eaLnBrk="0" fontAlgn="base" latinLnBrk="0" hangingPunct="0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914400" lvl="2" indent="0" algn="l" defTabSz="914400" eaLnBrk="0" fontAlgn="base" latinLnBrk="0" hangingPunct="0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371600" lvl="3" indent="0" algn="l" defTabSz="914400" eaLnBrk="0" fontAlgn="base" latinLnBrk="0" hangingPunct="0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828800" lvl="4" indent="0" algn="l" defTabSz="914400" eaLnBrk="0" fontAlgn="base" latinLnBrk="0" hangingPunct="0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286000" lvl="5" indent="0" algn="l" defTabSz="914400" eaLnBrk="0" fontAlgn="base" latinLnBrk="0" hangingPunct="0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743200" lvl="6" indent="0" algn="l" defTabSz="914400" eaLnBrk="0" fontAlgn="base" latinLnBrk="0" hangingPunct="0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200400" lvl="7" indent="0" algn="l" defTabSz="914400" eaLnBrk="0" fontAlgn="base" latinLnBrk="0" hangingPunct="0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657600" lvl="8" indent="0" algn="l" defTabSz="914400" eaLnBrk="0" fontAlgn="base" latinLnBrk="0" hangingPunct="0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/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075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3076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>
            <a:lvl1pPr>
              <a:defRPr sz="1200">
                <a:solidFill>
                  <a:srgbClr val="898989"/>
                </a:solidFill>
              </a:defRPr>
            </a:lvl1pPr>
          </a:lstStyle>
          <a:p>
            <a:pPr lvl="0" eaLnBrk="1" hangingPunct="1"/>
            <a:endParaRPr lang="zh-CN" altLang="en-US" dirty="0"/>
          </a:p>
        </p:txBody>
      </p:sp>
      <p:sp>
        <p:nvSpPr>
          <p:cNvPr id="3077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>
            <a:lvl1pPr algn="ctr">
              <a:defRPr sz="1200">
                <a:solidFill>
                  <a:srgbClr val="898989"/>
                </a:solidFill>
              </a:defRPr>
            </a:lvl1pPr>
          </a:lstStyle>
          <a:p>
            <a:pPr lvl="0" eaLnBrk="1" hangingPunct="1"/>
            <a:endParaRPr lang="zh-CN" altLang="en-US" dirty="0"/>
          </a:p>
        </p:txBody>
      </p:sp>
      <p:sp>
        <p:nvSpPr>
          <p:cNvPr id="3078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pPr lvl="0" eaLnBrk="1" hangingPunct="1"/>
            <a:fld id="{9A0DB2DC-4C9A-4742-B13C-FB6460FD3503}" type="slidenum">
              <a:rPr lang="zh-CN" altLang="en-US" dirty="0"/>
            </a:fld>
            <a:endParaRPr lang="zh-CN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mc:AlternateContent xmlns:mc="http://schemas.openxmlformats.org/markup-compatibility/2006">
    <mc:Choice xmlns:p14="http://schemas.microsoft.com/office/powerpoint/2010/main" Requires="p14">
      <p:transition p14:dur="500">
        <p:fade/>
      </p:transition>
    </mc:Choice>
    <mc:Fallback>
      <p:transition>
        <p:fade/>
      </p:transition>
    </mc:Fallback>
  </mc:AlternateContent>
  <p:hf sldNum="0" hdr="0" ftr="0" dt="0"/>
  <p:txStyles>
    <p:titleStyle>
      <a:lvl1pPr marL="0" lvl="0" indent="0" algn="l" defTabSz="914400" eaLnBrk="0" fontAlgn="base" latinLnBrk="0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None/>
        <a:defRPr sz="4400" b="0" i="0" u="none" kern="12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lvl="0" indent="-228600" algn="l" defTabSz="914400" eaLnBrk="0" fontAlgn="base" latinLnBrk="0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685800" lvl="1" indent="-228600" algn="l" defTabSz="914400" eaLnBrk="0" fontAlgn="base" latinLnBrk="0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lvl="2" indent="-228600" algn="l" defTabSz="914400" eaLnBrk="0" fontAlgn="base" latinLnBrk="0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lvl="3" indent="-228600" algn="l" defTabSz="914400" eaLnBrk="0" fontAlgn="base" latinLnBrk="0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lvl="4" indent="-228600" algn="l" defTabSz="914400" eaLnBrk="0" fontAlgn="base" latinLnBrk="0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lvl="5" indent="-228600" algn="l" defTabSz="914400" eaLnBrk="0" fontAlgn="base" latinLnBrk="0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971800" lvl="6" indent="-228600" algn="l" defTabSz="914400" eaLnBrk="0" fontAlgn="base" latinLnBrk="0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lvl="7" indent="-228600" algn="l" defTabSz="914400" eaLnBrk="0" fontAlgn="base" latinLnBrk="0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lvl="8" indent="-228600" algn="l" defTabSz="914400" eaLnBrk="0" fontAlgn="base" latinLnBrk="0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914400" eaLnBrk="0" fontAlgn="base" latinLnBrk="0" hangingPunct="0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lvl="1" indent="0" algn="l" defTabSz="914400" eaLnBrk="0" fontAlgn="base" latinLnBrk="0" hangingPunct="0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914400" lvl="2" indent="0" algn="l" defTabSz="914400" eaLnBrk="0" fontAlgn="base" latinLnBrk="0" hangingPunct="0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371600" lvl="3" indent="0" algn="l" defTabSz="914400" eaLnBrk="0" fontAlgn="base" latinLnBrk="0" hangingPunct="0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828800" lvl="4" indent="0" algn="l" defTabSz="914400" eaLnBrk="0" fontAlgn="base" latinLnBrk="0" hangingPunct="0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286000" lvl="5" indent="0" algn="l" defTabSz="914400" eaLnBrk="0" fontAlgn="base" latinLnBrk="0" hangingPunct="0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743200" lvl="6" indent="0" algn="l" defTabSz="914400" eaLnBrk="0" fontAlgn="base" latinLnBrk="0" hangingPunct="0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200400" lvl="7" indent="0" algn="l" defTabSz="914400" eaLnBrk="0" fontAlgn="base" latinLnBrk="0" hangingPunct="0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657600" lvl="8" indent="0" algn="l" defTabSz="914400" eaLnBrk="0" fontAlgn="base" latinLnBrk="0" hangingPunct="0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9.xml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6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2.xml"/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12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8140" y="-7620"/>
            <a:ext cx="6872605" cy="6872605"/>
          </a:xfrm>
          <a:prstGeom prst="rect">
            <a:avLst/>
          </a:prstGeom>
        </p:spPr>
      </p:pic>
      <p:sp>
        <p:nvSpPr>
          <p:cNvPr id="4" name="矩形 259"/>
          <p:cNvSpPr>
            <a:spLocks noChangeArrowheads="1"/>
          </p:cNvSpPr>
          <p:nvPr/>
        </p:nvSpPr>
        <p:spPr bwMode="auto">
          <a:xfrm>
            <a:off x="148590" y="3223895"/>
            <a:ext cx="8905875" cy="6769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微软雅黑" panose="020B0503020204020204" pitchFamily="2" charset="-122"/>
                <a:ea typeface="微软雅黑" panose="020B0503020204020204" pitchFamily="2" charset="-122"/>
                <a:sym typeface="Calibri" panose="020F0502020204030204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微软雅黑" panose="020B0503020204020204" pitchFamily="2" charset="-122"/>
                <a:ea typeface="微软雅黑" panose="020B0503020204020204" pitchFamily="2" charset="-122"/>
                <a:sym typeface="Calibri" panose="020F0502020204030204" pitchFamily="2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微软雅黑" panose="020B0503020204020204" pitchFamily="2" charset="-122"/>
                <a:ea typeface="微软雅黑" panose="020B0503020204020204" pitchFamily="2" charset="-122"/>
                <a:sym typeface="Calibri" panose="020F0502020204030204" pitchFamily="2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微软雅黑" panose="020B0503020204020204" pitchFamily="2" charset="-122"/>
                <a:ea typeface="微软雅黑" panose="020B0503020204020204" pitchFamily="2" charset="-122"/>
                <a:sym typeface="Calibri" panose="020F0502020204030204" pitchFamily="2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2" charset="-122"/>
                <a:ea typeface="微软雅黑" panose="020B0503020204020204" pitchFamily="2" charset="-122"/>
                <a:sym typeface="Calibri" panose="020F0502020204030204" pitchFamily="2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2" charset="-122"/>
                <a:ea typeface="微软雅黑" panose="020B0503020204020204" pitchFamily="2" charset="-122"/>
                <a:sym typeface="Calibri" panose="020F0502020204030204" pitchFamily="2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2" charset="-122"/>
                <a:ea typeface="微软雅黑" panose="020B0503020204020204" pitchFamily="2" charset="-122"/>
                <a:sym typeface="Calibri" panose="020F0502020204030204" pitchFamily="2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2" charset="-122"/>
                <a:ea typeface="微软雅黑" panose="020B0503020204020204" pitchFamily="2" charset="-122"/>
                <a:sym typeface="Calibri" panose="020F0502020204030204" pitchFamily="2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2" charset="-122"/>
                <a:ea typeface="微软雅黑" panose="020B0503020204020204" pitchFamily="2" charset="-122"/>
                <a:sym typeface="Calibri" panose="020F0502020204030204" pitchFamily="2" charset="0"/>
              </a:defRPr>
            </a:lvl9pPr>
          </a:lstStyle>
          <a:p>
            <a:pPr marL="0" lvl="0" indent="0" algn="ctr" eaLnBrk="1" hangingPunct="1">
              <a:lnSpc>
                <a:spcPct val="100000"/>
              </a:lnSpc>
              <a:spcBef>
                <a:spcPct val="0"/>
              </a:spcBef>
              <a:buNone/>
            </a:pPr>
            <a:r>
              <a:rPr lang="zh-CN" altLang="en-US" sz="4400" b="1" dirty="0">
                <a:solidFill>
                  <a:srgbClr val="4077A5"/>
                </a:solidFill>
                <a:latin typeface="Droid Sans" panose="020B0606030804020204" pitchFamily="2" charset="0"/>
                <a:sym typeface="+mn-ea"/>
              </a:rPr>
              <a:t>基于app和微信开展移动互联网创业</a:t>
            </a:r>
            <a:endParaRPr lang="zh-CN" altLang="en-US" sz="4400" b="1" dirty="0">
              <a:solidFill>
                <a:srgbClr val="4077A5"/>
              </a:solidFill>
              <a:latin typeface="Droid Sans" panose="020B0606030804020204" pitchFamily="2" charset="0"/>
              <a:sym typeface="+mn-ea"/>
            </a:endParaRPr>
          </a:p>
        </p:txBody>
      </p:sp>
      <p:grpSp>
        <p:nvGrpSpPr>
          <p:cNvPr id="5139" name="组合 19"/>
          <p:cNvGrpSpPr/>
          <p:nvPr/>
        </p:nvGrpSpPr>
        <p:grpSpPr>
          <a:xfrm>
            <a:off x="481330" y="219710"/>
            <a:ext cx="1422400" cy="1319213"/>
            <a:chOff x="0" y="0"/>
            <a:chExt cx="1423666" cy="1320172"/>
          </a:xfrm>
        </p:grpSpPr>
        <p:sp>
          <p:nvSpPr>
            <p:cNvPr id="5140" name="椭圆 20"/>
            <p:cNvSpPr/>
            <p:nvPr/>
          </p:nvSpPr>
          <p:spPr>
            <a:xfrm>
              <a:off x="0" y="487717"/>
              <a:ext cx="832590" cy="832455"/>
            </a:xfrm>
            <a:prstGeom prst="ellipse">
              <a:avLst/>
            </a:prstGeom>
            <a:solidFill>
              <a:srgbClr val="20BA7C">
                <a:alpha val="93999"/>
              </a:srgbClr>
            </a:solidFill>
            <a:ln w="9525">
              <a:noFill/>
            </a:ln>
          </p:spPr>
          <p:txBody>
            <a:bodyPr anchor="ctr"/>
            <a:lstStyle/>
            <a:p>
              <a:pPr lvl="0" algn="ctr" eaLnBrk="1" hangingPunct="1"/>
              <a:endParaRPr lang="zh-CN" altLang="en-US" dirty="0">
                <a:solidFill>
                  <a:srgbClr val="FFFFFF"/>
                </a:solidFill>
                <a:latin typeface="Calibri" panose="020F0502020204030204" pitchFamily="2" charset="0"/>
                <a:ea typeface="宋体" panose="02010600030101010101" pitchFamily="2" charset="-122"/>
              </a:endParaRPr>
            </a:p>
          </p:txBody>
        </p:sp>
        <p:sp>
          <p:nvSpPr>
            <p:cNvPr id="5141" name="椭圆 21"/>
            <p:cNvSpPr/>
            <p:nvPr/>
          </p:nvSpPr>
          <p:spPr>
            <a:xfrm>
              <a:off x="591076" y="487717"/>
              <a:ext cx="832590" cy="832455"/>
            </a:xfrm>
            <a:prstGeom prst="ellipse">
              <a:avLst/>
            </a:prstGeom>
            <a:solidFill>
              <a:srgbClr val="FFC000">
                <a:alpha val="98000"/>
              </a:srgbClr>
            </a:solidFill>
            <a:ln w="9525">
              <a:noFill/>
            </a:ln>
          </p:spPr>
          <p:txBody>
            <a:bodyPr anchor="ctr"/>
            <a:lstStyle/>
            <a:p>
              <a:pPr lvl="0" algn="ctr" eaLnBrk="1" hangingPunct="1"/>
              <a:endParaRPr lang="zh-CN" altLang="en-US" b="1" dirty="0">
                <a:solidFill>
                  <a:srgbClr val="FFFFFF"/>
                </a:solidFill>
                <a:latin typeface="Calibri" panose="020F0502020204030204" pitchFamily="2" charset="0"/>
                <a:ea typeface="宋体" panose="02010600030101010101" pitchFamily="2" charset="-122"/>
              </a:endParaRPr>
            </a:p>
          </p:txBody>
        </p:sp>
        <p:sp>
          <p:nvSpPr>
            <p:cNvPr id="5142" name="椭圆 18"/>
            <p:cNvSpPr/>
            <p:nvPr/>
          </p:nvSpPr>
          <p:spPr>
            <a:xfrm>
              <a:off x="287594" y="0"/>
              <a:ext cx="832590" cy="832455"/>
            </a:xfrm>
            <a:prstGeom prst="ellipse">
              <a:avLst/>
            </a:prstGeom>
            <a:solidFill>
              <a:srgbClr val="00A6BC">
                <a:alpha val="93999"/>
              </a:srgbClr>
            </a:solidFill>
            <a:ln w="9525">
              <a:noFill/>
            </a:ln>
          </p:spPr>
          <p:txBody>
            <a:bodyPr anchor="ctr"/>
            <a:lstStyle/>
            <a:p>
              <a:pPr lvl="0" algn="ctr" eaLnBrk="1" hangingPunct="1"/>
              <a:endParaRPr lang="zh-CN" altLang="en-US" dirty="0">
                <a:solidFill>
                  <a:srgbClr val="FFFFFF"/>
                </a:solidFill>
                <a:latin typeface="Calibri" panose="020F0502020204030204" pitchFamily="2" charset="0"/>
                <a:ea typeface="宋体" panose="02010600030101010101" pitchFamily="2" charset="-122"/>
              </a:endParaRPr>
            </a:p>
          </p:txBody>
        </p:sp>
        <p:pic>
          <p:nvPicPr>
            <p:cNvPr id="5143" name="组合 85"/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376255" y="378354"/>
              <a:ext cx="561331" cy="671047"/>
            </a:xfrm>
            <a:prstGeom prst="rect">
              <a:avLst/>
            </a:prstGeom>
            <a:noFill/>
            <a:ln w="9525">
              <a:noFill/>
            </a:ln>
          </p:spPr>
        </p:pic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47"/>
          <p:cNvGrpSpPr/>
          <p:nvPr/>
        </p:nvGrpSpPr>
        <p:grpSpPr>
          <a:xfrm>
            <a:off x="566103" y="955993"/>
            <a:ext cx="10628245" cy="420697"/>
            <a:chOff x="0" y="0"/>
            <a:chExt cx="9719042" cy="384638"/>
          </a:xfrm>
        </p:grpSpPr>
        <p:cxnSp>
          <p:nvCxnSpPr>
            <p:cNvPr id="3" name="直接连接符 48"/>
            <p:cNvCxnSpPr/>
            <p:nvPr/>
          </p:nvCxnSpPr>
          <p:spPr>
            <a:xfrm>
              <a:off x="0" y="0"/>
              <a:ext cx="2867099" cy="0"/>
            </a:xfrm>
            <a:prstGeom prst="line">
              <a:avLst/>
            </a:prstGeom>
            <a:ln w="28575" cap="flat" cmpd="sng">
              <a:solidFill>
                <a:schemeClr val="accent1"/>
              </a:solidFill>
              <a:prstDash val="solid"/>
              <a:headEnd type="none" w="med" len="med"/>
              <a:tailEnd type="none" w="med" len="med"/>
            </a:ln>
          </p:spPr>
        </p:cxnSp>
        <p:cxnSp>
          <p:nvCxnSpPr>
            <p:cNvPr id="4" name="直接连接符 49"/>
            <p:cNvCxnSpPr/>
            <p:nvPr/>
          </p:nvCxnSpPr>
          <p:spPr>
            <a:xfrm>
              <a:off x="2867099" y="0"/>
              <a:ext cx="2867100" cy="0"/>
            </a:xfrm>
            <a:prstGeom prst="line">
              <a:avLst/>
            </a:prstGeom>
            <a:ln w="28575" cap="flat" cmpd="sng">
              <a:solidFill>
                <a:srgbClr val="C55A11"/>
              </a:solidFill>
              <a:prstDash val="solid"/>
              <a:headEnd type="none" w="med" len="med"/>
              <a:tailEnd type="none" w="med" len="med"/>
            </a:ln>
          </p:spPr>
        </p:cxnSp>
        <p:cxnSp>
          <p:nvCxnSpPr>
            <p:cNvPr id="5" name="直接连接符 50"/>
            <p:cNvCxnSpPr/>
            <p:nvPr/>
          </p:nvCxnSpPr>
          <p:spPr>
            <a:xfrm>
              <a:off x="5735650" y="0"/>
              <a:ext cx="3983392" cy="0"/>
            </a:xfrm>
            <a:prstGeom prst="line">
              <a:avLst/>
            </a:prstGeom>
            <a:ln w="28575" cap="flat" cmpd="sng">
              <a:solidFill>
                <a:srgbClr val="385723"/>
              </a:solidFill>
              <a:prstDash val="solid"/>
              <a:headEnd type="none" w="med" len="med"/>
              <a:tailEnd type="none" w="med" len="med"/>
            </a:ln>
          </p:spPr>
        </p:cxnSp>
        <p:sp>
          <p:nvSpPr>
            <p:cNvPr id="8" name="文本框 51"/>
            <p:cNvSpPr txBox="1"/>
            <p:nvPr/>
          </p:nvSpPr>
          <p:spPr>
            <a:xfrm>
              <a:off x="3630241" y="75103"/>
              <a:ext cx="1550141" cy="309535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>
              <a:lvl1pPr marL="228600" lvl="0" indent="-228600" algn="l" defTabSz="914400" eaLnBrk="0" fontAlgn="base" latinLnBrk="0" hangingPunct="0">
                <a:lnSpc>
                  <a:spcPct val="90000"/>
                </a:lnSpc>
                <a:spcBef>
                  <a:spcPts val="1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800" b="0" i="0" u="none" kern="1200" baseline="0">
                  <a:solidFill>
                    <a:schemeClr val="tx1"/>
                  </a:solidFill>
                  <a:latin typeface="Calibri" panose="020F0502020204030204" pitchFamily="2" charset="0"/>
                  <a:ea typeface="宋体" panose="02010600030101010101" pitchFamily="2" charset="-122"/>
                </a:defRPr>
              </a:lvl1pPr>
              <a:lvl2pPr marL="685800" lvl="1" indent="-228600" algn="l" defTabSz="914400" eaLnBrk="0" fontAlgn="base" latinLnBrk="0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400" b="0" i="0" u="non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lvl="2" indent="-228600" algn="l" defTabSz="914400" eaLnBrk="0" fontAlgn="base" latinLnBrk="0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 b="0" i="0" u="non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lvl="3" indent="-228600" algn="l" defTabSz="914400" eaLnBrk="0" fontAlgn="base" latinLnBrk="0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800" b="0" i="0" u="non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lvl="4" indent="-228600" algn="l" defTabSz="914400" eaLnBrk="0" fontAlgn="base" latinLnBrk="0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800" b="0" i="0" u="non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0" lvl="0" indent="0" eaLnBrk="1" hangingPunct="1">
                <a:lnSpc>
                  <a:spcPct val="100000"/>
                </a:lnSpc>
                <a:spcBef>
                  <a:spcPct val="0"/>
                </a:spcBef>
                <a:buNone/>
              </a:pPr>
              <a:endParaRPr lang="zh-CN" altLang="en-US" sz="1600" dirty="0">
                <a:solidFill>
                  <a:srgbClr val="767171"/>
                </a:solidFill>
              </a:endParaRPr>
            </a:p>
          </p:txBody>
        </p:sp>
      </p:grpSp>
      <p:sp>
        <p:nvSpPr>
          <p:cNvPr id="10" name="文本框 9"/>
          <p:cNvSpPr txBox="1"/>
          <p:nvPr/>
        </p:nvSpPr>
        <p:spPr>
          <a:xfrm>
            <a:off x="725805" y="434340"/>
            <a:ext cx="77774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 b="1">
                <a:solidFill>
                  <a:srgbClr val="4077A5"/>
                </a:solidFill>
                <a:latin typeface="微软雅黑" panose="020B0503020204020204" pitchFamily="2" charset="-122"/>
                <a:ea typeface="微软雅黑" panose="020B0503020204020204" pitchFamily="2" charset="-122"/>
              </a:rPr>
              <a:t>微信营销</a:t>
            </a:r>
            <a:endParaRPr lang="zh-CN" altLang="en-US" sz="2800" b="1">
              <a:solidFill>
                <a:srgbClr val="4077A5"/>
              </a:solidFill>
              <a:latin typeface="微软雅黑" panose="020B0503020204020204" pitchFamily="2" charset="-122"/>
              <a:ea typeface="微软雅黑" panose="020B0503020204020204" pitchFamily="2" charset="-122"/>
            </a:endParaRPr>
          </a:p>
        </p:txBody>
      </p:sp>
      <p:pic>
        <p:nvPicPr>
          <p:cNvPr id="52" name="图片 51"/>
          <p:cNvPicPr>
            <a:picLocks noChangeAspect="1"/>
          </p:cNvPicPr>
          <p:nvPr/>
        </p:nvPicPr>
        <p:blipFill>
          <a:blip r:embed="rId1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032875" y="4330700"/>
            <a:ext cx="3155315" cy="2366645"/>
          </a:xfrm>
          <a:prstGeom prst="rect">
            <a:avLst/>
          </a:prstGeom>
        </p:spPr>
      </p:pic>
      <p:grpSp>
        <p:nvGrpSpPr>
          <p:cNvPr id="36" name="组合 35"/>
          <p:cNvGrpSpPr/>
          <p:nvPr/>
        </p:nvGrpSpPr>
        <p:grpSpPr>
          <a:xfrm>
            <a:off x="1412240" y="1882775"/>
            <a:ext cx="9490710" cy="1565275"/>
            <a:chOff x="1689" y="2174"/>
            <a:chExt cx="14946" cy="2465"/>
          </a:xfrm>
        </p:grpSpPr>
        <p:sp>
          <p:nvSpPr>
            <p:cNvPr id="14" name="矩形: 圆角 2"/>
            <p:cNvSpPr/>
            <p:nvPr/>
          </p:nvSpPr>
          <p:spPr>
            <a:xfrm>
              <a:off x="1689" y="2174"/>
              <a:ext cx="14752" cy="2465"/>
            </a:xfrm>
            <a:prstGeom prst="roundRect">
              <a:avLst/>
            </a:prstGeom>
            <a:noFill/>
            <a:ln w="76200">
              <a:solidFill>
                <a:srgbClr val="402D65"/>
              </a:solidFill>
              <a:prstDash val="dash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>
                <a:latin typeface="Arial" panose="020B0604020202020204"/>
                <a:ea typeface="微软雅黑" panose="020B0503020204020204" pitchFamily="2" charset="-122"/>
                <a:sym typeface="Arial" panose="020B0604020202020204"/>
              </a:endParaRPr>
            </a:p>
          </p:txBody>
        </p:sp>
        <p:sp>
          <p:nvSpPr>
            <p:cNvPr id="15" name="文本框 14"/>
            <p:cNvSpPr txBox="1"/>
            <p:nvPr/>
          </p:nvSpPr>
          <p:spPr>
            <a:xfrm>
              <a:off x="2427" y="2462"/>
              <a:ext cx="14208" cy="188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p>
              <a:pPr algn="l">
                <a:lnSpc>
                  <a:spcPct val="150000"/>
                </a:lnSpc>
              </a:pPr>
              <a:r>
                <a:rPr lang="zh-CN" altLang="en-US" sz="2400">
                  <a:latin typeface="微软雅黑" panose="020B0503020204020204" pitchFamily="2" charset="-122"/>
                  <a:ea typeface="微软雅黑" panose="020B0503020204020204" pitchFamily="2" charset="-122"/>
                  <a:sym typeface="+mn-ea"/>
                </a:rPr>
                <a:t>主要指商家通过</a:t>
              </a:r>
              <a:r>
                <a:rPr lang="zh-CN" altLang="en-US" sz="2400" b="1">
                  <a:solidFill>
                    <a:srgbClr val="C00000"/>
                  </a:solidFill>
                  <a:latin typeface="微软雅黑" panose="020B0503020204020204" pitchFamily="2" charset="-122"/>
                  <a:ea typeface="微软雅黑" panose="020B0503020204020204" pitchFamily="2" charset="-122"/>
                  <a:sym typeface="+mn-ea"/>
                </a:rPr>
                <a:t>微信公众平台</a:t>
              </a:r>
              <a:r>
                <a:rPr lang="zh-CN" altLang="en-US" sz="2400">
                  <a:latin typeface="微软雅黑" panose="020B0503020204020204" pitchFamily="2" charset="-122"/>
                  <a:ea typeface="微软雅黑" panose="020B0503020204020204" pitchFamily="2" charset="-122"/>
                  <a:sym typeface="+mn-ea"/>
                </a:rPr>
                <a:t>，结合转介率微信会员管理系统展示</a:t>
              </a:r>
              <a:endParaRPr lang="zh-CN" altLang="en-US" sz="2400">
                <a:latin typeface="微软雅黑" panose="020B0503020204020204" pitchFamily="2" charset="-122"/>
                <a:ea typeface="微软雅黑" panose="020B0503020204020204" pitchFamily="2" charset="-122"/>
                <a:sym typeface="+mn-ea"/>
              </a:endParaRPr>
            </a:p>
            <a:p>
              <a:pPr algn="l">
                <a:lnSpc>
                  <a:spcPct val="150000"/>
                </a:lnSpc>
              </a:pPr>
              <a:r>
                <a:rPr lang="zh-CN" altLang="en-US" sz="2400">
                  <a:latin typeface="微软雅黑" panose="020B0503020204020204" pitchFamily="2" charset="-122"/>
                  <a:ea typeface="微软雅黑" panose="020B0503020204020204" pitchFamily="2" charset="-122"/>
                  <a:sym typeface="+mn-ea"/>
                </a:rPr>
                <a:t>商家微官网、微会员、微推送、微支付、微活动</a:t>
              </a:r>
              <a:endParaRPr lang="zh-CN" altLang="en-US" sz="2400">
                <a:latin typeface="微软雅黑" panose="020B0503020204020204" pitchFamily="2" charset="-122"/>
                <a:ea typeface="微软雅黑" panose="020B0503020204020204" pitchFamily="2" charset="-122"/>
                <a:sym typeface="+mn-ea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>
        <p:fade/>
      </p:transition>
    </mc:Choice>
    <mc:Fallback>
      <p:transition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47"/>
          <p:cNvGrpSpPr/>
          <p:nvPr/>
        </p:nvGrpSpPr>
        <p:grpSpPr>
          <a:xfrm>
            <a:off x="566103" y="955993"/>
            <a:ext cx="10628245" cy="420697"/>
            <a:chOff x="0" y="0"/>
            <a:chExt cx="9719042" cy="384638"/>
          </a:xfrm>
        </p:grpSpPr>
        <p:cxnSp>
          <p:nvCxnSpPr>
            <p:cNvPr id="3" name="直接连接符 48"/>
            <p:cNvCxnSpPr/>
            <p:nvPr/>
          </p:nvCxnSpPr>
          <p:spPr>
            <a:xfrm>
              <a:off x="0" y="0"/>
              <a:ext cx="2867099" cy="0"/>
            </a:xfrm>
            <a:prstGeom prst="line">
              <a:avLst/>
            </a:prstGeom>
            <a:ln w="28575" cap="flat" cmpd="sng">
              <a:solidFill>
                <a:schemeClr val="accent1"/>
              </a:solidFill>
              <a:prstDash val="solid"/>
              <a:headEnd type="none" w="med" len="med"/>
              <a:tailEnd type="none" w="med" len="med"/>
            </a:ln>
          </p:spPr>
        </p:cxnSp>
        <p:cxnSp>
          <p:nvCxnSpPr>
            <p:cNvPr id="4" name="直接连接符 49"/>
            <p:cNvCxnSpPr/>
            <p:nvPr/>
          </p:nvCxnSpPr>
          <p:spPr>
            <a:xfrm>
              <a:off x="2867099" y="0"/>
              <a:ext cx="2867100" cy="0"/>
            </a:xfrm>
            <a:prstGeom prst="line">
              <a:avLst/>
            </a:prstGeom>
            <a:ln w="28575" cap="flat" cmpd="sng">
              <a:solidFill>
                <a:srgbClr val="C55A11"/>
              </a:solidFill>
              <a:prstDash val="solid"/>
              <a:headEnd type="none" w="med" len="med"/>
              <a:tailEnd type="none" w="med" len="med"/>
            </a:ln>
          </p:spPr>
        </p:cxnSp>
        <p:cxnSp>
          <p:nvCxnSpPr>
            <p:cNvPr id="5" name="直接连接符 50"/>
            <p:cNvCxnSpPr/>
            <p:nvPr/>
          </p:nvCxnSpPr>
          <p:spPr>
            <a:xfrm>
              <a:off x="5735650" y="0"/>
              <a:ext cx="3983392" cy="0"/>
            </a:xfrm>
            <a:prstGeom prst="line">
              <a:avLst/>
            </a:prstGeom>
            <a:ln w="28575" cap="flat" cmpd="sng">
              <a:solidFill>
                <a:srgbClr val="385723"/>
              </a:solidFill>
              <a:prstDash val="solid"/>
              <a:headEnd type="none" w="med" len="med"/>
              <a:tailEnd type="none" w="med" len="med"/>
            </a:ln>
          </p:spPr>
        </p:cxnSp>
        <p:sp>
          <p:nvSpPr>
            <p:cNvPr id="8" name="文本框 51"/>
            <p:cNvSpPr txBox="1"/>
            <p:nvPr/>
          </p:nvSpPr>
          <p:spPr>
            <a:xfrm>
              <a:off x="3630241" y="75103"/>
              <a:ext cx="1550141" cy="309535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>
              <a:lvl1pPr marL="228600" lvl="0" indent="-228600" algn="l" defTabSz="914400" eaLnBrk="0" fontAlgn="base" latinLnBrk="0" hangingPunct="0">
                <a:lnSpc>
                  <a:spcPct val="90000"/>
                </a:lnSpc>
                <a:spcBef>
                  <a:spcPts val="1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800" b="0" i="0" u="none" kern="1200" baseline="0">
                  <a:solidFill>
                    <a:schemeClr val="tx1"/>
                  </a:solidFill>
                  <a:latin typeface="Calibri" panose="020F0502020204030204" pitchFamily="2" charset="0"/>
                  <a:ea typeface="宋体" panose="02010600030101010101" pitchFamily="2" charset="-122"/>
                </a:defRPr>
              </a:lvl1pPr>
              <a:lvl2pPr marL="685800" lvl="1" indent="-228600" algn="l" defTabSz="914400" eaLnBrk="0" fontAlgn="base" latinLnBrk="0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400" b="0" i="0" u="non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lvl="2" indent="-228600" algn="l" defTabSz="914400" eaLnBrk="0" fontAlgn="base" latinLnBrk="0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 b="0" i="0" u="non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lvl="3" indent="-228600" algn="l" defTabSz="914400" eaLnBrk="0" fontAlgn="base" latinLnBrk="0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800" b="0" i="0" u="non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lvl="4" indent="-228600" algn="l" defTabSz="914400" eaLnBrk="0" fontAlgn="base" latinLnBrk="0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800" b="0" i="0" u="non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0" lvl="0" indent="0" eaLnBrk="1" hangingPunct="1">
                <a:lnSpc>
                  <a:spcPct val="100000"/>
                </a:lnSpc>
                <a:spcBef>
                  <a:spcPct val="0"/>
                </a:spcBef>
                <a:buNone/>
              </a:pPr>
              <a:endParaRPr lang="zh-CN" altLang="en-US" sz="1600" dirty="0">
                <a:solidFill>
                  <a:srgbClr val="767171"/>
                </a:solidFill>
              </a:endParaRPr>
            </a:p>
          </p:txBody>
        </p:sp>
      </p:grpSp>
      <p:sp>
        <p:nvSpPr>
          <p:cNvPr id="10" name="文本框 9"/>
          <p:cNvSpPr txBox="1"/>
          <p:nvPr/>
        </p:nvSpPr>
        <p:spPr>
          <a:xfrm>
            <a:off x="725805" y="434340"/>
            <a:ext cx="494728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 b="1">
                <a:solidFill>
                  <a:srgbClr val="4077A5"/>
                </a:solidFill>
                <a:latin typeface="微软雅黑" panose="020B0503020204020204" pitchFamily="2" charset="-122"/>
                <a:ea typeface="微软雅黑" panose="020B0503020204020204" pitchFamily="2" charset="-122"/>
              </a:rPr>
              <a:t>微信营销模式</a:t>
            </a:r>
            <a:endParaRPr lang="zh-CN" altLang="en-US" sz="2800" b="1">
              <a:solidFill>
                <a:srgbClr val="4077A5"/>
              </a:solidFill>
              <a:latin typeface="微软雅黑" panose="020B0503020204020204" pitchFamily="2" charset="-122"/>
              <a:ea typeface="微软雅黑" panose="020B0503020204020204" pitchFamily="2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3701415" y="1929765"/>
            <a:ext cx="8178165" cy="73723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150000"/>
              </a:lnSpc>
            </a:pPr>
            <a:r>
              <a:rPr lang="zh-CN" altLang="en-US" sz="2800" b="1">
                <a:latin typeface="微软雅黑" panose="020B0503020204020204" pitchFamily="2" charset="-122"/>
                <a:ea typeface="微软雅黑" panose="020B0503020204020204" pitchFamily="2" charset="-122"/>
              </a:rPr>
              <a:t>草根广告式——查看附近的人</a:t>
            </a:r>
            <a:endParaRPr lang="zh-CN" altLang="en-US" sz="2800" b="1">
              <a:latin typeface="微软雅黑" panose="020B0503020204020204" pitchFamily="2" charset="-122"/>
              <a:ea typeface="微软雅黑" panose="020B0503020204020204" pitchFamily="2" charset="-122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3178810" y="3176270"/>
            <a:ext cx="8178165" cy="19380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200000"/>
              </a:lnSpc>
            </a:pPr>
            <a:r>
              <a:rPr lang="zh-CN" altLang="en-US" sz="2000" b="1">
                <a:solidFill>
                  <a:schemeClr val="tx1"/>
                </a:solidFill>
                <a:latin typeface="微软雅黑" panose="020B0503020204020204" pitchFamily="2" charset="-122"/>
                <a:ea typeface="微软雅黑" panose="020B0503020204020204" pitchFamily="2" charset="-122"/>
                <a:sym typeface="+mn-ea"/>
              </a:rPr>
              <a:t>具体操作：</a:t>
            </a:r>
            <a:endParaRPr lang="zh-CN" altLang="en-US" sz="2000" b="1">
              <a:solidFill>
                <a:schemeClr val="tx1"/>
              </a:solidFill>
              <a:latin typeface="微软雅黑" panose="020B0503020204020204" pitchFamily="2" charset="-122"/>
              <a:ea typeface="微软雅黑" panose="020B0503020204020204" pitchFamily="2" charset="-122"/>
              <a:sym typeface="+mn-ea"/>
            </a:endParaRPr>
          </a:p>
          <a:p>
            <a:pPr>
              <a:lnSpc>
                <a:spcPct val="200000"/>
              </a:lnSpc>
            </a:pPr>
            <a:r>
              <a:rPr lang="zh-CN" altLang="en-US" sz="2000">
                <a:latin typeface="微软雅黑" panose="020B0503020204020204" pitchFamily="2" charset="-122"/>
                <a:ea typeface="微软雅黑" panose="020B0503020204020204" pitchFamily="2" charset="-122"/>
                <a:sym typeface="+mn-ea"/>
              </a:rPr>
              <a:t>       用户点击"</a:t>
            </a:r>
            <a:r>
              <a:rPr lang="zh-CN" altLang="en-US" sz="2000" b="1">
                <a:solidFill>
                  <a:srgbClr val="C00000"/>
                </a:solidFill>
                <a:latin typeface="微软雅黑" panose="020B0503020204020204" pitchFamily="2" charset="-122"/>
                <a:ea typeface="微软雅黑" panose="020B0503020204020204" pitchFamily="2" charset="-122"/>
                <a:sym typeface="+mn-ea"/>
              </a:rPr>
              <a:t>查看附近的人</a:t>
            </a:r>
            <a:r>
              <a:rPr lang="zh-CN" altLang="en-US" sz="2000">
                <a:latin typeface="微软雅黑" panose="020B0503020204020204" pitchFamily="2" charset="-122"/>
                <a:ea typeface="微软雅黑" panose="020B0503020204020204" pitchFamily="2" charset="-122"/>
                <a:sym typeface="+mn-ea"/>
              </a:rPr>
              <a:t>"后，找到附近的微信用户，微信除了显示用户姓名等基本信息外，还会显示用户</a:t>
            </a:r>
            <a:r>
              <a:rPr lang="zh-CN" altLang="en-US" sz="2000" b="1">
                <a:solidFill>
                  <a:srgbClr val="C00000"/>
                </a:solidFill>
                <a:latin typeface="微软雅黑" panose="020B0503020204020204" pitchFamily="2" charset="-122"/>
                <a:ea typeface="微软雅黑" panose="020B0503020204020204" pitchFamily="2" charset="-122"/>
                <a:sym typeface="+mn-ea"/>
              </a:rPr>
              <a:t>签名档的内容</a:t>
            </a:r>
            <a:endParaRPr lang="zh-CN" altLang="en-US" sz="2000" b="1">
              <a:solidFill>
                <a:srgbClr val="C00000"/>
              </a:solidFill>
              <a:latin typeface="微软雅黑" panose="020B0503020204020204" pitchFamily="2" charset="-122"/>
              <a:ea typeface="微软雅黑" panose="020B0503020204020204" pitchFamily="2" charset="-122"/>
              <a:sym typeface="+mn-ea"/>
            </a:endParaRPr>
          </a:p>
        </p:txBody>
      </p:sp>
      <p:grpSp>
        <p:nvGrpSpPr>
          <p:cNvPr id="21" name="组合 20"/>
          <p:cNvGrpSpPr/>
          <p:nvPr/>
        </p:nvGrpSpPr>
        <p:grpSpPr>
          <a:xfrm>
            <a:off x="2495550" y="1998980"/>
            <a:ext cx="683260" cy="683260"/>
            <a:chOff x="3678404" y="2170455"/>
            <a:chExt cx="736600" cy="736600"/>
          </a:xfrm>
        </p:grpSpPr>
        <p:grpSp>
          <p:nvGrpSpPr>
            <p:cNvPr id="22" name="组合 21"/>
            <p:cNvGrpSpPr/>
            <p:nvPr/>
          </p:nvGrpSpPr>
          <p:grpSpPr>
            <a:xfrm>
              <a:off x="3678404" y="2170455"/>
              <a:ext cx="736600" cy="736600"/>
              <a:chOff x="8286667" y="635396"/>
              <a:chExt cx="736600" cy="736600"/>
            </a:xfrm>
          </p:grpSpPr>
          <p:sp>
            <p:nvSpPr>
              <p:cNvPr id="23" name="椭圆 22"/>
              <p:cNvSpPr/>
              <p:nvPr/>
            </p:nvSpPr>
            <p:spPr>
              <a:xfrm>
                <a:off x="8286667" y="635396"/>
                <a:ext cx="736600" cy="736600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>
                      <a:lumMod val="85000"/>
                    </a:schemeClr>
                  </a:gs>
                  <a:gs pos="100000">
                    <a:srgbClr val="F7F7F7"/>
                  </a:gs>
                </a:gsLst>
                <a:lin ang="2700000" scaled="1"/>
                <a:tileRect/>
              </a:gradFill>
              <a:ln w="15875">
                <a:solidFill>
                  <a:srgbClr val="385723"/>
                </a:solidFill>
              </a:ln>
              <a:effectLst>
                <a:outerShdw blurRad="101600" dist="50800" dir="2700000" algn="tl" rotWithShape="0">
                  <a:prstClr val="black">
                    <a:alpha val="3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 sz="1015">
                  <a:latin typeface="Arial" panose="020B0604020202020204"/>
                  <a:ea typeface="微软雅黑" panose="020B0503020204020204" pitchFamily="2" charset="-122"/>
                  <a:sym typeface="Arial" panose="020B0604020202020204"/>
                </a:endParaRPr>
              </a:p>
            </p:txBody>
          </p:sp>
          <p:sp>
            <p:nvSpPr>
              <p:cNvPr id="24" name="椭圆 23"/>
              <p:cNvSpPr/>
              <p:nvPr/>
            </p:nvSpPr>
            <p:spPr>
              <a:xfrm>
                <a:off x="8394381" y="743110"/>
                <a:ext cx="521172" cy="521172"/>
              </a:xfrm>
              <a:prstGeom prst="ellipse">
                <a:avLst/>
              </a:prstGeom>
              <a:solidFill>
                <a:srgbClr val="385723"/>
              </a:solidFill>
              <a:ln w="15875">
                <a:gradFill flip="none" rotWithShape="1">
                  <a:gsLst>
                    <a:gs pos="100000">
                      <a:schemeClr val="bg1"/>
                    </a:gs>
                    <a:gs pos="0">
                      <a:schemeClr val="bg1">
                        <a:lumMod val="75000"/>
                      </a:schemeClr>
                    </a:gs>
                  </a:gsLst>
                  <a:lin ang="2700000" scaled="1"/>
                  <a:tileRect/>
                </a:gradFill>
              </a:ln>
              <a:effectLst>
                <a:innerShdw blurRad="63500" dist="254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 sz="1015">
                  <a:latin typeface="Arial" panose="020B0604020202020204"/>
                  <a:ea typeface="微软雅黑" panose="020B0503020204020204" pitchFamily="2" charset="-122"/>
                  <a:sym typeface="Arial" panose="020B0604020202020204"/>
                </a:endParaRPr>
              </a:p>
            </p:txBody>
          </p:sp>
        </p:grpSp>
        <p:grpSp>
          <p:nvGrpSpPr>
            <p:cNvPr id="25" name="Group 909"/>
            <p:cNvGrpSpPr>
              <a:grpSpLocks noChangeAspect="1"/>
            </p:cNvGrpSpPr>
            <p:nvPr/>
          </p:nvGrpSpPr>
          <p:grpSpPr bwMode="auto">
            <a:xfrm>
              <a:off x="3895992" y="2402053"/>
              <a:ext cx="321515" cy="274198"/>
              <a:chOff x="6090" y="1175"/>
              <a:chExt cx="265" cy="226"/>
            </a:xfrm>
            <a:solidFill>
              <a:schemeClr val="bg1"/>
            </a:solidFill>
            <a:effectLst/>
          </p:grpSpPr>
          <p:sp>
            <p:nvSpPr>
              <p:cNvPr id="26" name="Freeform 910"/>
              <p:cNvSpPr/>
              <p:nvPr/>
            </p:nvSpPr>
            <p:spPr bwMode="auto">
              <a:xfrm>
                <a:off x="6129" y="1269"/>
                <a:ext cx="56" cy="96"/>
              </a:xfrm>
              <a:custGeom>
                <a:avLst/>
                <a:gdLst>
                  <a:gd name="T0" fmla="*/ 2 w 23"/>
                  <a:gd name="T1" fmla="*/ 40 h 40"/>
                  <a:gd name="T2" fmla="*/ 21 w 23"/>
                  <a:gd name="T3" fmla="*/ 40 h 40"/>
                  <a:gd name="T4" fmla="*/ 23 w 23"/>
                  <a:gd name="T5" fmla="*/ 38 h 40"/>
                  <a:gd name="T6" fmla="*/ 23 w 23"/>
                  <a:gd name="T7" fmla="*/ 2 h 40"/>
                  <a:gd name="T8" fmla="*/ 21 w 23"/>
                  <a:gd name="T9" fmla="*/ 0 h 40"/>
                  <a:gd name="T10" fmla="*/ 2 w 23"/>
                  <a:gd name="T11" fmla="*/ 0 h 40"/>
                  <a:gd name="T12" fmla="*/ 0 w 23"/>
                  <a:gd name="T13" fmla="*/ 2 h 40"/>
                  <a:gd name="T14" fmla="*/ 0 w 23"/>
                  <a:gd name="T15" fmla="*/ 38 h 40"/>
                  <a:gd name="T16" fmla="*/ 2 w 23"/>
                  <a:gd name="T17" fmla="*/ 40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3" h="40">
                    <a:moveTo>
                      <a:pt x="2" y="40"/>
                    </a:moveTo>
                    <a:cubicBezTo>
                      <a:pt x="21" y="40"/>
                      <a:pt x="21" y="40"/>
                      <a:pt x="21" y="40"/>
                    </a:cubicBezTo>
                    <a:cubicBezTo>
                      <a:pt x="22" y="40"/>
                      <a:pt x="23" y="39"/>
                      <a:pt x="23" y="38"/>
                    </a:cubicBezTo>
                    <a:cubicBezTo>
                      <a:pt x="23" y="2"/>
                      <a:pt x="23" y="2"/>
                      <a:pt x="23" y="2"/>
                    </a:cubicBezTo>
                    <a:cubicBezTo>
                      <a:pt x="23" y="1"/>
                      <a:pt x="22" y="0"/>
                      <a:pt x="21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1" y="0"/>
                      <a:pt x="0" y="1"/>
                      <a:pt x="0" y="2"/>
                    </a:cubicBezTo>
                    <a:cubicBezTo>
                      <a:pt x="0" y="38"/>
                      <a:pt x="0" y="38"/>
                      <a:pt x="0" y="38"/>
                    </a:cubicBezTo>
                    <a:cubicBezTo>
                      <a:pt x="0" y="39"/>
                      <a:pt x="1" y="40"/>
                      <a:pt x="2" y="4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p>
                <a:endParaRPr lang="zh-CN" altLang="en-US" sz="1015">
                  <a:solidFill>
                    <a:schemeClr val="bg1"/>
                  </a:solidFill>
                  <a:latin typeface="Arial" panose="020B0604020202020204"/>
                  <a:ea typeface="微软雅黑" panose="020B0503020204020204" pitchFamily="2" charset="-122"/>
                  <a:sym typeface="Arial" panose="020B0604020202020204"/>
                </a:endParaRPr>
              </a:p>
            </p:txBody>
          </p:sp>
          <p:sp>
            <p:nvSpPr>
              <p:cNvPr id="27" name="Freeform 911"/>
              <p:cNvSpPr/>
              <p:nvPr/>
            </p:nvSpPr>
            <p:spPr bwMode="auto">
              <a:xfrm>
                <a:off x="6209" y="1235"/>
                <a:ext cx="54" cy="130"/>
              </a:xfrm>
              <a:custGeom>
                <a:avLst/>
                <a:gdLst>
                  <a:gd name="T0" fmla="*/ 2 w 22"/>
                  <a:gd name="T1" fmla="*/ 54 h 54"/>
                  <a:gd name="T2" fmla="*/ 20 w 22"/>
                  <a:gd name="T3" fmla="*/ 54 h 54"/>
                  <a:gd name="T4" fmla="*/ 22 w 22"/>
                  <a:gd name="T5" fmla="*/ 52 h 54"/>
                  <a:gd name="T6" fmla="*/ 22 w 22"/>
                  <a:gd name="T7" fmla="*/ 2 h 54"/>
                  <a:gd name="T8" fmla="*/ 20 w 22"/>
                  <a:gd name="T9" fmla="*/ 0 h 54"/>
                  <a:gd name="T10" fmla="*/ 2 w 22"/>
                  <a:gd name="T11" fmla="*/ 0 h 54"/>
                  <a:gd name="T12" fmla="*/ 0 w 22"/>
                  <a:gd name="T13" fmla="*/ 2 h 54"/>
                  <a:gd name="T14" fmla="*/ 0 w 22"/>
                  <a:gd name="T15" fmla="*/ 52 h 54"/>
                  <a:gd name="T16" fmla="*/ 2 w 22"/>
                  <a:gd name="T1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2" h="54">
                    <a:moveTo>
                      <a:pt x="2" y="54"/>
                    </a:moveTo>
                    <a:cubicBezTo>
                      <a:pt x="20" y="54"/>
                      <a:pt x="20" y="54"/>
                      <a:pt x="20" y="54"/>
                    </a:cubicBezTo>
                    <a:cubicBezTo>
                      <a:pt x="21" y="54"/>
                      <a:pt x="22" y="53"/>
                      <a:pt x="22" y="52"/>
                    </a:cubicBezTo>
                    <a:cubicBezTo>
                      <a:pt x="22" y="2"/>
                      <a:pt x="22" y="2"/>
                      <a:pt x="22" y="2"/>
                    </a:cubicBezTo>
                    <a:cubicBezTo>
                      <a:pt x="22" y="1"/>
                      <a:pt x="21" y="0"/>
                      <a:pt x="20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1" y="0"/>
                      <a:pt x="0" y="1"/>
                      <a:pt x="0" y="2"/>
                    </a:cubicBezTo>
                    <a:cubicBezTo>
                      <a:pt x="0" y="52"/>
                      <a:pt x="0" y="52"/>
                      <a:pt x="0" y="52"/>
                    </a:cubicBezTo>
                    <a:cubicBezTo>
                      <a:pt x="0" y="53"/>
                      <a:pt x="1" y="54"/>
                      <a:pt x="2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p>
                <a:endParaRPr lang="zh-CN" altLang="en-US" sz="1015">
                  <a:solidFill>
                    <a:schemeClr val="bg1"/>
                  </a:solidFill>
                  <a:latin typeface="Arial" panose="020B0604020202020204"/>
                  <a:ea typeface="微软雅黑" panose="020B0503020204020204" pitchFamily="2" charset="-122"/>
                  <a:sym typeface="Arial" panose="020B0604020202020204"/>
                </a:endParaRPr>
              </a:p>
            </p:txBody>
          </p:sp>
          <p:sp>
            <p:nvSpPr>
              <p:cNvPr id="28" name="Freeform 912"/>
              <p:cNvSpPr/>
              <p:nvPr/>
            </p:nvSpPr>
            <p:spPr bwMode="auto">
              <a:xfrm>
                <a:off x="6287" y="1207"/>
                <a:ext cx="56" cy="158"/>
              </a:xfrm>
              <a:custGeom>
                <a:avLst/>
                <a:gdLst>
                  <a:gd name="T0" fmla="*/ 2 w 23"/>
                  <a:gd name="T1" fmla="*/ 66 h 66"/>
                  <a:gd name="T2" fmla="*/ 21 w 23"/>
                  <a:gd name="T3" fmla="*/ 66 h 66"/>
                  <a:gd name="T4" fmla="*/ 23 w 23"/>
                  <a:gd name="T5" fmla="*/ 64 h 66"/>
                  <a:gd name="T6" fmla="*/ 23 w 23"/>
                  <a:gd name="T7" fmla="*/ 2 h 66"/>
                  <a:gd name="T8" fmla="*/ 21 w 23"/>
                  <a:gd name="T9" fmla="*/ 0 h 66"/>
                  <a:gd name="T10" fmla="*/ 2 w 23"/>
                  <a:gd name="T11" fmla="*/ 0 h 66"/>
                  <a:gd name="T12" fmla="*/ 0 w 23"/>
                  <a:gd name="T13" fmla="*/ 2 h 66"/>
                  <a:gd name="T14" fmla="*/ 0 w 23"/>
                  <a:gd name="T15" fmla="*/ 64 h 66"/>
                  <a:gd name="T16" fmla="*/ 2 w 23"/>
                  <a:gd name="T17" fmla="*/ 66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3" h="66">
                    <a:moveTo>
                      <a:pt x="2" y="66"/>
                    </a:moveTo>
                    <a:cubicBezTo>
                      <a:pt x="21" y="66"/>
                      <a:pt x="21" y="66"/>
                      <a:pt x="21" y="66"/>
                    </a:cubicBezTo>
                    <a:cubicBezTo>
                      <a:pt x="22" y="66"/>
                      <a:pt x="23" y="65"/>
                      <a:pt x="23" y="64"/>
                    </a:cubicBezTo>
                    <a:cubicBezTo>
                      <a:pt x="23" y="2"/>
                      <a:pt x="23" y="2"/>
                      <a:pt x="23" y="2"/>
                    </a:cubicBezTo>
                    <a:cubicBezTo>
                      <a:pt x="23" y="1"/>
                      <a:pt x="22" y="0"/>
                      <a:pt x="21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1" y="0"/>
                      <a:pt x="0" y="1"/>
                      <a:pt x="0" y="2"/>
                    </a:cubicBezTo>
                    <a:cubicBezTo>
                      <a:pt x="0" y="64"/>
                      <a:pt x="0" y="64"/>
                      <a:pt x="0" y="64"/>
                    </a:cubicBezTo>
                    <a:cubicBezTo>
                      <a:pt x="0" y="65"/>
                      <a:pt x="1" y="66"/>
                      <a:pt x="2" y="6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p>
                <a:endParaRPr lang="zh-CN" altLang="en-US" sz="1015">
                  <a:solidFill>
                    <a:schemeClr val="bg1"/>
                  </a:solidFill>
                  <a:latin typeface="Arial" panose="020B0604020202020204"/>
                  <a:ea typeface="微软雅黑" panose="020B0503020204020204" pitchFamily="2" charset="-122"/>
                  <a:sym typeface="Arial" panose="020B0604020202020204"/>
                </a:endParaRPr>
              </a:p>
            </p:txBody>
          </p:sp>
          <p:sp>
            <p:nvSpPr>
              <p:cNvPr id="29" name="Freeform 913"/>
              <p:cNvSpPr/>
              <p:nvPr/>
            </p:nvSpPr>
            <p:spPr bwMode="auto">
              <a:xfrm>
                <a:off x="6090" y="1175"/>
                <a:ext cx="265" cy="226"/>
              </a:xfrm>
              <a:custGeom>
                <a:avLst/>
                <a:gdLst>
                  <a:gd name="T0" fmla="*/ 104 w 109"/>
                  <a:gd name="T1" fmla="*/ 85 h 94"/>
                  <a:gd name="T2" fmla="*/ 9 w 109"/>
                  <a:gd name="T3" fmla="*/ 85 h 94"/>
                  <a:gd name="T4" fmla="*/ 9 w 109"/>
                  <a:gd name="T5" fmla="*/ 85 h 94"/>
                  <a:gd name="T6" fmla="*/ 9 w 109"/>
                  <a:gd name="T7" fmla="*/ 4 h 94"/>
                  <a:gd name="T8" fmla="*/ 4 w 109"/>
                  <a:gd name="T9" fmla="*/ 0 h 94"/>
                  <a:gd name="T10" fmla="*/ 0 w 109"/>
                  <a:gd name="T11" fmla="*/ 4 h 94"/>
                  <a:gd name="T12" fmla="*/ 0 w 109"/>
                  <a:gd name="T13" fmla="*/ 85 h 94"/>
                  <a:gd name="T14" fmla="*/ 9 w 109"/>
                  <a:gd name="T15" fmla="*/ 94 h 94"/>
                  <a:gd name="T16" fmla="*/ 104 w 109"/>
                  <a:gd name="T17" fmla="*/ 94 h 94"/>
                  <a:gd name="T18" fmla="*/ 109 w 109"/>
                  <a:gd name="T19" fmla="*/ 90 h 94"/>
                  <a:gd name="T20" fmla="*/ 104 w 109"/>
                  <a:gd name="T21" fmla="*/ 85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09" h="94">
                    <a:moveTo>
                      <a:pt x="104" y="85"/>
                    </a:moveTo>
                    <a:cubicBezTo>
                      <a:pt x="9" y="85"/>
                      <a:pt x="9" y="85"/>
                      <a:pt x="9" y="85"/>
                    </a:cubicBezTo>
                    <a:cubicBezTo>
                      <a:pt x="9" y="85"/>
                      <a:pt x="9" y="85"/>
                      <a:pt x="9" y="85"/>
                    </a:cubicBezTo>
                    <a:cubicBezTo>
                      <a:pt x="9" y="4"/>
                      <a:pt x="9" y="4"/>
                      <a:pt x="9" y="4"/>
                    </a:cubicBezTo>
                    <a:cubicBezTo>
                      <a:pt x="9" y="2"/>
                      <a:pt x="7" y="0"/>
                      <a:pt x="4" y="0"/>
                    </a:cubicBezTo>
                    <a:cubicBezTo>
                      <a:pt x="2" y="0"/>
                      <a:pt x="0" y="2"/>
                      <a:pt x="0" y="4"/>
                    </a:cubicBezTo>
                    <a:cubicBezTo>
                      <a:pt x="0" y="85"/>
                      <a:pt x="0" y="85"/>
                      <a:pt x="0" y="85"/>
                    </a:cubicBezTo>
                    <a:cubicBezTo>
                      <a:pt x="0" y="90"/>
                      <a:pt x="4" y="94"/>
                      <a:pt x="9" y="94"/>
                    </a:cubicBezTo>
                    <a:cubicBezTo>
                      <a:pt x="104" y="94"/>
                      <a:pt x="104" y="94"/>
                      <a:pt x="104" y="94"/>
                    </a:cubicBezTo>
                    <a:cubicBezTo>
                      <a:pt x="107" y="94"/>
                      <a:pt x="109" y="92"/>
                      <a:pt x="109" y="90"/>
                    </a:cubicBezTo>
                    <a:cubicBezTo>
                      <a:pt x="109" y="87"/>
                      <a:pt x="107" y="85"/>
                      <a:pt x="104" y="8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p>
                <a:endParaRPr lang="zh-CN" altLang="en-US" sz="1015">
                  <a:solidFill>
                    <a:schemeClr val="bg1"/>
                  </a:solidFill>
                  <a:latin typeface="Arial" panose="020B0604020202020204"/>
                  <a:ea typeface="微软雅黑" panose="020B0503020204020204" pitchFamily="2" charset="-122"/>
                  <a:sym typeface="Arial" panose="020B0604020202020204"/>
                </a:endParaRPr>
              </a:p>
            </p:txBody>
          </p:sp>
        </p:grpSp>
      </p:grpSp>
      <p:pic>
        <p:nvPicPr>
          <p:cNvPr id="7" name="图片 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48310" y="3797300"/>
            <a:ext cx="2292985" cy="1586230"/>
          </a:xfrm>
          <a:prstGeom prst="roundRect">
            <a:avLst/>
          </a:prstGeom>
          <a:effectLst>
            <a:reflection blurRad="6350" stA="50000" endA="300" endPos="55500" dist="50800" dir="5400000" sy="-100000" algn="bl" rotWithShape="0"/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>
        <p:fade/>
      </p:transition>
    </mc:Choice>
    <mc:Fallback>
      <p:transition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47"/>
          <p:cNvGrpSpPr/>
          <p:nvPr/>
        </p:nvGrpSpPr>
        <p:grpSpPr>
          <a:xfrm>
            <a:off x="566103" y="955993"/>
            <a:ext cx="10628245" cy="420697"/>
            <a:chOff x="0" y="0"/>
            <a:chExt cx="9719042" cy="384638"/>
          </a:xfrm>
        </p:grpSpPr>
        <p:cxnSp>
          <p:nvCxnSpPr>
            <p:cNvPr id="3" name="直接连接符 48"/>
            <p:cNvCxnSpPr/>
            <p:nvPr/>
          </p:nvCxnSpPr>
          <p:spPr>
            <a:xfrm>
              <a:off x="0" y="0"/>
              <a:ext cx="2867099" cy="0"/>
            </a:xfrm>
            <a:prstGeom prst="line">
              <a:avLst/>
            </a:prstGeom>
            <a:ln w="28575" cap="flat" cmpd="sng">
              <a:solidFill>
                <a:schemeClr val="accent1"/>
              </a:solidFill>
              <a:prstDash val="solid"/>
              <a:headEnd type="none" w="med" len="med"/>
              <a:tailEnd type="none" w="med" len="med"/>
            </a:ln>
          </p:spPr>
        </p:cxnSp>
        <p:cxnSp>
          <p:nvCxnSpPr>
            <p:cNvPr id="4" name="直接连接符 49"/>
            <p:cNvCxnSpPr/>
            <p:nvPr/>
          </p:nvCxnSpPr>
          <p:spPr>
            <a:xfrm>
              <a:off x="2867099" y="0"/>
              <a:ext cx="2867100" cy="0"/>
            </a:xfrm>
            <a:prstGeom prst="line">
              <a:avLst/>
            </a:prstGeom>
            <a:ln w="28575" cap="flat" cmpd="sng">
              <a:solidFill>
                <a:srgbClr val="C55A11"/>
              </a:solidFill>
              <a:prstDash val="solid"/>
              <a:headEnd type="none" w="med" len="med"/>
              <a:tailEnd type="none" w="med" len="med"/>
            </a:ln>
          </p:spPr>
        </p:cxnSp>
        <p:cxnSp>
          <p:nvCxnSpPr>
            <p:cNvPr id="5" name="直接连接符 50"/>
            <p:cNvCxnSpPr/>
            <p:nvPr/>
          </p:nvCxnSpPr>
          <p:spPr>
            <a:xfrm>
              <a:off x="5735650" y="0"/>
              <a:ext cx="3983392" cy="0"/>
            </a:xfrm>
            <a:prstGeom prst="line">
              <a:avLst/>
            </a:prstGeom>
            <a:ln w="28575" cap="flat" cmpd="sng">
              <a:solidFill>
                <a:srgbClr val="385723"/>
              </a:solidFill>
              <a:prstDash val="solid"/>
              <a:headEnd type="none" w="med" len="med"/>
              <a:tailEnd type="none" w="med" len="med"/>
            </a:ln>
          </p:spPr>
        </p:cxnSp>
        <p:sp>
          <p:nvSpPr>
            <p:cNvPr id="8" name="文本框 51"/>
            <p:cNvSpPr txBox="1"/>
            <p:nvPr/>
          </p:nvSpPr>
          <p:spPr>
            <a:xfrm>
              <a:off x="3630241" y="75103"/>
              <a:ext cx="1550141" cy="309535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>
              <a:lvl1pPr marL="228600" lvl="0" indent="-228600" algn="l" defTabSz="914400" eaLnBrk="0" fontAlgn="base" latinLnBrk="0" hangingPunct="0">
                <a:lnSpc>
                  <a:spcPct val="90000"/>
                </a:lnSpc>
                <a:spcBef>
                  <a:spcPts val="1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800" b="0" i="0" u="none" kern="1200" baseline="0">
                  <a:solidFill>
                    <a:schemeClr val="tx1"/>
                  </a:solidFill>
                  <a:latin typeface="Calibri" panose="020F0502020204030204" pitchFamily="2" charset="0"/>
                  <a:ea typeface="宋体" panose="02010600030101010101" pitchFamily="2" charset="-122"/>
                </a:defRPr>
              </a:lvl1pPr>
              <a:lvl2pPr marL="685800" lvl="1" indent="-228600" algn="l" defTabSz="914400" eaLnBrk="0" fontAlgn="base" latinLnBrk="0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400" b="0" i="0" u="non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lvl="2" indent="-228600" algn="l" defTabSz="914400" eaLnBrk="0" fontAlgn="base" latinLnBrk="0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 b="0" i="0" u="non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lvl="3" indent="-228600" algn="l" defTabSz="914400" eaLnBrk="0" fontAlgn="base" latinLnBrk="0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800" b="0" i="0" u="non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lvl="4" indent="-228600" algn="l" defTabSz="914400" eaLnBrk="0" fontAlgn="base" latinLnBrk="0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800" b="0" i="0" u="non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0" lvl="0" indent="0" eaLnBrk="1" hangingPunct="1">
                <a:lnSpc>
                  <a:spcPct val="100000"/>
                </a:lnSpc>
                <a:spcBef>
                  <a:spcPct val="0"/>
                </a:spcBef>
                <a:buNone/>
              </a:pPr>
              <a:endParaRPr lang="zh-CN" altLang="en-US" sz="1600" dirty="0">
                <a:solidFill>
                  <a:srgbClr val="767171"/>
                </a:solidFill>
              </a:endParaRPr>
            </a:p>
          </p:txBody>
        </p:sp>
      </p:grpSp>
      <p:sp>
        <p:nvSpPr>
          <p:cNvPr id="10" name="文本框 9"/>
          <p:cNvSpPr txBox="1"/>
          <p:nvPr/>
        </p:nvSpPr>
        <p:spPr>
          <a:xfrm>
            <a:off x="725805" y="434340"/>
            <a:ext cx="494728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 b="1">
                <a:solidFill>
                  <a:srgbClr val="4077A5"/>
                </a:solidFill>
                <a:latin typeface="微软雅黑" panose="020B0503020204020204" pitchFamily="2" charset="-122"/>
                <a:ea typeface="微软雅黑" panose="020B0503020204020204" pitchFamily="2" charset="-122"/>
                <a:sym typeface="+mn-ea"/>
              </a:rPr>
              <a:t>微信</a:t>
            </a:r>
            <a:r>
              <a:rPr lang="zh-CN" altLang="en-US" sz="2800" b="1">
                <a:solidFill>
                  <a:srgbClr val="4077A5"/>
                </a:solidFill>
                <a:latin typeface="微软雅黑" panose="020B0503020204020204" pitchFamily="2" charset="-122"/>
                <a:ea typeface="微软雅黑" panose="020B0503020204020204" pitchFamily="2" charset="-122"/>
              </a:rPr>
              <a:t>营销模式</a:t>
            </a:r>
            <a:endParaRPr lang="zh-CN" altLang="en-US" sz="2800" b="1">
              <a:solidFill>
                <a:srgbClr val="4077A5"/>
              </a:solidFill>
              <a:latin typeface="微软雅黑" panose="020B0503020204020204" pitchFamily="2" charset="-122"/>
              <a:ea typeface="微软雅黑" panose="020B0503020204020204" pitchFamily="2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854075" y="3148965"/>
            <a:ext cx="8178165" cy="101473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150000"/>
              </a:lnSpc>
            </a:pPr>
            <a:endParaRPr lang="zh-CN" altLang="en-US" sz="2000">
              <a:latin typeface="微软雅黑" panose="020B0503020204020204" pitchFamily="2" charset="-122"/>
              <a:ea typeface="微软雅黑" panose="020B0503020204020204" pitchFamily="2" charset="-122"/>
            </a:endParaRPr>
          </a:p>
          <a:p>
            <a:pPr>
              <a:lnSpc>
                <a:spcPct val="150000"/>
              </a:lnSpc>
            </a:pPr>
            <a:endParaRPr lang="zh-CN" altLang="en-US" sz="2000">
              <a:latin typeface="微软雅黑" panose="020B0503020204020204" pitchFamily="2" charset="-122"/>
              <a:ea typeface="微软雅黑" panose="020B0503020204020204" pitchFamily="2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2553335" y="1427480"/>
            <a:ext cx="8178165" cy="73723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150000"/>
              </a:lnSpc>
            </a:pPr>
            <a:r>
              <a:rPr lang="zh-CN" altLang="en-US" sz="2800" b="1">
                <a:latin typeface="微软雅黑" panose="020B0503020204020204" pitchFamily="2" charset="-122"/>
                <a:ea typeface="微软雅黑" panose="020B0503020204020204" pitchFamily="2" charset="-122"/>
              </a:rPr>
              <a:t>品牌活动式——漂流瓶</a:t>
            </a:r>
            <a:endParaRPr lang="zh-CN" altLang="en-US" sz="2800" b="1">
              <a:latin typeface="微软雅黑" panose="020B0503020204020204" pitchFamily="2" charset="-122"/>
              <a:ea typeface="微软雅黑" panose="020B0503020204020204" pitchFamily="2" charset="-122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1871980" y="2646680"/>
            <a:ext cx="8178165" cy="19380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200000"/>
              </a:lnSpc>
            </a:pPr>
            <a:r>
              <a:rPr lang="zh-CN" altLang="en-US" sz="2000" b="1">
                <a:solidFill>
                  <a:schemeClr val="tx1"/>
                </a:solidFill>
                <a:latin typeface="微软雅黑" panose="020B0503020204020204" pitchFamily="2" charset="-122"/>
                <a:ea typeface="微软雅黑" panose="020B0503020204020204" pitchFamily="2" charset="-122"/>
                <a:sym typeface="+mn-ea"/>
              </a:rPr>
              <a:t>具体操作：</a:t>
            </a:r>
            <a:endParaRPr lang="zh-CN" altLang="en-US" sz="2000" b="1">
              <a:solidFill>
                <a:schemeClr val="tx1"/>
              </a:solidFill>
              <a:latin typeface="微软雅黑" panose="020B0503020204020204" pitchFamily="2" charset="-122"/>
              <a:ea typeface="微软雅黑" panose="020B0503020204020204" pitchFamily="2" charset="-122"/>
              <a:sym typeface="+mn-ea"/>
            </a:endParaRPr>
          </a:p>
          <a:p>
            <a:pPr>
              <a:lnSpc>
                <a:spcPct val="200000"/>
              </a:lnSpc>
            </a:pPr>
            <a:r>
              <a:rPr lang="zh-CN" altLang="en-US" sz="2000">
                <a:latin typeface="微软雅黑" panose="020B0503020204020204" pitchFamily="2" charset="-122"/>
                <a:ea typeface="微软雅黑" panose="020B0503020204020204" pitchFamily="2" charset="-122"/>
                <a:sym typeface="+mn-ea"/>
              </a:rPr>
              <a:t>       "漂流瓶"模式本身可以发送不同的</a:t>
            </a:r>
            <a:r>
              <a:rPr lang="zh-CN" altLang="en-US" sz="2000" b="1">
                <a:solidFill>
                  <a:srgbClr val="C00000"/>
                </a:solidFill>
                <a:latin typeface="微软雅黑" panose="020B0503020204020204" pitchFamily="2" charset="-122"/>
                <a:ea typeface="微软雅黑" panose="020B0503020204020204" pitchFamily="2" charset="-122"/>
                <a:sym typeface="+mn-ea"/>
              </a:rPr>
              <a:t>文字内容甚至语音小游戏</a:t>
            </a:r>
            <a:r>
              <a:rPr lang="zh-CN" altLang="en-US" sz="2000">
                <a:latin typeface="微软雅黑" panose="020B0503020204020204" pitchFamily="2" charset="-122"/>
                <a:ea typeface="微软雅黑" panose="020B0503020204020204" pitchFamily="2" charset="-122"/>
                <a:sym typeface="+mn-ea"/>
              </a:rPr>
              <a:t>等，如果营销得当，也能产生不错的营销效果</a:t>
            </a:r>
            <a:endParaRPr lang="zh-CN" altLang="en-US" sz="2000">
              <a:latin typeface="微软雅黑" panose="020B0503020204020204" pitchFamily="2" charset="-122"/>
              <a:ea typeface="微软雅黑" panose="020B0503020204020204" pitchFamily="2" charset="-122"/>
              <a:sym typeface="+mn-ea"/>
            </a:endParaRPr>
          </a:p>
        </p:txBody>
      </p:sp>
      <p:grpSp>
        <p:nvGrpSpPr>
          <p:cNvPr id="21" name="组合 20"/>
          <p:cNvGrpSpPr/>
          <p:nvPr/>
        </p:nvGrpSpPr>
        <p:grpSpPr>
          <a:xfrm>
            <a:off x="1347470" y="1496695"/>
            <a:ext cx="683260" cy="683260"/>
            <a:chOff x="3678404" y="2170455"/>
            <a:chExt cx="736600" cy="736600"/>
          </a:xfrm>
        </p:grpSpPr>
        <p:grpSp>
          <p:nvGrpSpPr>
            <p:cNvPr id="22" name="组合 21"/>
            <p:cNvGrpSpPr/>
            <p:nvPr/>
          </p:nvGrpSpPr>
          <p:grpSpPr>
            <a:xfrm>
              <a:off x="3678404" y="2170455"/>
              <a:ext cx="736600" cy="736600"/>
              <a:chOff x="8286667" y="635396"/>
              <a:chExt cx="736600" cy="736600"/>
            </a:xfrm>
          </p:grpSpPr>
          <p:sp>
            <p:nvSpPr>
              <p:cNvPr id="23" name="椭圆 22"/>
              <p:cNvSpPr/>
              <p:nvPr/>
            </p:nvSpPr>
            <p:spPr>
              <a:xfrm>
                <a:off x="8286667" y="635396"/>
                <a:ext cx="736600" cy="736600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>
                      <a:lumMod val="85000"/>
                    </a:schemeClr>
                  </a:gs>
                  <a:gs pos="100000">
                    <a:srgbClr val="F7F7F7"/>
                  </a:gs>
                </a:gsLst>
                <a:lin ang="2700000" scaled="1"/>
                <a:tileRect/>
              </a:gradFill>
              <a:ln w="15875">
                <a:solidFill>
                  <a:srgbClr val="385723"/>
                </a:solidFill>
              </a:ln>
              <a:effectLst>
                <a:outerShdw blurRad="101600" dist="50800" dir="2700000" algn="tl" rotWithShape="0">
                  <a:prstClr val="black">
                    <a:alpha val="3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 sz="1015">
                  <a:latin typeface="Arial" panose="020B0604020202020204"/>
                  <a:ea typeface="微软雅黑" panose="020B0503020204020204" pitchFamily="2" charset="-122"/>
                  <a:sym typeface="Arial" panose="020B0604020202020204"/>
                </a:endParaRPr>
              </a:p>
            </p:txBody>
          </p:sp>
          <p:sp>
            <p:nvSpPr>
              <p:cNvPr id="24" name="椭圆 23"/>
              <p:cNvSpPr/>
              <p:nvPr/>
            </p:nvSpPr>
            <p:spPr>
              <a:xfrm>
                <a:off x="8394381" y="743110"/>
                <a:ext cx="521172" cy="521172"/>
              </a:xfrm>
              <a:prstGeom prst="ellipse">
                <a:avLst/>
              </a:prstGeom>
              <a:solidFill>
                <a:srgbClr val="385723"/>
              </a:solidFill>
              <a:ln w="15875">
                <a:gradFill flip="none" rotWithShape="1">
                  <a:gsLst>
                    <a:gs pos="100000">
                      <a:schemeClr val="bg1"/>
                    </a:gs>
                    <a:gs pos="0">
                      <a:schemeClr val="bg1">
                        <a:lumMod val="75000"/>
                      </a:schemeClr>
                    </a:gs>
                  </a:gsLst>
                  <a:lin ang="2700000" scaled="1"/>
                  <a:tileRect/>
                </a:gradFill>
              </a:ln>
              <a:effectLst>
                <a:innerShdw blurRad="63500" dist="254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 sz="1015">
                  <a:latin typeface="Arial" panose="020B0604020202020204"/>
                  <a:ea typeface="微软雅黑" panose="020B0503020204020204" pitchFamily="2" charset="-122"/>
                  <a:sym typeface="Arial" panose="020B0604020202020204"/>
                </a:endParaRPr>
              </a:p>
            </p:txBody>
          </p:sp>
        </p:grpSp>
        <p:grpSp>
          <p:nvGrpSpPr>
            <p:cNvPr id="25" name="Group 909"/>
            <p:cNvGrpSpPr>
              <a:grpSpLocks noChangeAspect="1"/>
            </p:cNvGrpSpPr>
            <p:nvPr/>
          </p:nvGrpSpPr>
          <p:grpSpPr bwMode="auto">
            <a:xfrm>
              <a:off x="3895992" y="2402053"/>
              <a:ext cx="321515" cy="274198"/>
              <a:chOff x="6090" y="1175"/>
              <a:chExt cx="265" cy="226"/>
            </a:xfrm>
            <a:solidFill>
              <a:schemeClr val="bg1"/>
            </a:solidFill>
            <a:effectLst/>
          </p:grpSpPr>
          <p:sp>
            <p:nvSpPr>
              <p:cNvPr id="26" name="Freeform 910"/>
              <p:cNvSpPr/>
              <p:nvPr/>
            </p:nvSpPr>
            <p:spPr bwMode="auto">
              <a:xfrm>
                <a:off x="6129" y="1269"/>
                <a:ext cx="56" cy="96"/>
              </a:xfrm>
              <a:custGeom>
                <a:avLst/>
                <a:gdLst>
                  <a:gd name="T0" fmla="*/ 2 w 23"/>
                  <a:gd name="T1" fmla="*/ 40 h 40"/>
                  <a:gd name="T2" fmla="*/ 21 w 23"/>
                  <a:gd name="T3" fmla="*/ 40 h 40"/>
                  <a:gd name="T4" fmla="*/ 23 w 23"/>
                  <a:gd name="T5" fmla="*/ 38 h 40"/>
                  <a:gd name="T6" fmla="*/ 23 w 23"/>
                  <a:gd name="T7" fmla="*/ 2 h 40"/>
                  <a:gd name="T8" fmla="*/ 21 w 23"/>
                  <a:gd name="T9" fmla="*/ 0 h 40"/>
                  <a:gd name="T10" fmla="*/ 2 w 23"/>
                  <a:gd name="T11" fmla="*/ 0 h 40"/>
                  <a:gd name="T12" fmla="*/ 0 w 23"/>
                  <a:gd name="T13" fmla="*/ 2 h 40"/>
                  <a:gd name="T14" fmla="*/ 0 w 23"/>
                  <a:gd name="T15" fmla="*/ 38 h 40"/>
                  <a:gd name="T16" fmla="*/ 2 w 23"/>
                  <a:gd name="T17" fmla="*/ 40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3" h="40">
                    <a:moveTo>
                      <a:pt x="2" y="40"/>
                    </a:moveTo>
                    <a:cubicBezTo>
                      <a:pt x="21" y="40"/>
                      <a:pt x="21" y="40"/>
                      <a:pt x="21" y="40"/>
                    </a:cubicBezTo>
                    <a:cubicBezTo>
                      <a:pt x="22" y="40"/>
                      <a:pt x="23" y="39"/>
                      <a:pt x="23" y="38"/>
                    </a:cubicBezTo>
                    <a:cubicBezTo>
                      <a:pt x="23" y="2"/>
                      <a:pt x="23" y="2"/>
                      <a:pt x="23" y="2"/>
                    </a:cubicBezTo>
                    <a:cubicBezTo>
                      <a:pt x="23" y="1"/>
                      <a:pt x="22" y="0"/>
                      <a:pt x="21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1" y="0"/>
                      <a:pt x="0" y="1"/>
                      <a:pt x="0" y="2"/>
                    </a:cubicBezTo>
                    <a:cubicBezTo>
                      <a:pt x="0" y="38"/>
                      <a:pt x="0" y="38"/>
                      <a:pt x="0" y="38"/>
                    </a:cubicBezTo>
                    <a:cubicBezTo>
                      <a:pt x="0" y="39"/>
                      <a:pt x="1" y="40"/>
                      <a:pt x="2" y="4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p>
                <a:endParaRPr lang="zh-CN" altLang="en-US" sz="1015">
                  <a:solidFill>
                    <a:schemeClr val="bg1"/>
                  </a:solidFill>
                  <a:latin typeface="Arial" panose="020B0604020202020204"/>
                  <a:ea typeface="微软雅黑" panose="020B0503020204020204" pitchFamily="2" charset="-122"/>
                  <a:sym typeface="Arial" panose="020B0604020202020204"/>
                </a:endParaRPr>
              </a:p>
            </p:txBody>
          </p:sp>
          <p:sp>
            <p:nvSpPr>
              <p:cNvPr id="27" name="Freeform 911"/>
              <p:cNvSpPr/>
              <p:nvPr/>
            </p:nvSpPr>
            <p:spPr bwMode="auto">
              <a:xfrm>
                <a:off x="6209" y="1235"/>
                <a:ext cx="54" cy="130"/>
              </a:xfrm>
              <a:custGeom>
                <a:avLst/>
                <a:gdLst>
                  <a:gd name="T0" fmla="*/ 2 w 22"/>
                  <a:gd name="T1" fmla="*/ 54 h 54"/>
                  <a:gd name="T2" fmla="*/ 20 w 22"/>
                  <a:gd name="T3" fmla="*/ 54 h 54"/>
                  <a:gd name="T4" fmla="*/ 22 w 22"/>
                  <a:gd name="T5" fmla="*/ 52 h 54"/>
                  <a:gd name="T6" fmla="*/ 22 w 22"/>
                  <a:gd name="T7" fmla="*/ 2 h 54"/>
                  <a:gd name="T8" fmla="*/ 20 w 22"/>
                  <a:gd name="T9" fmla="*/ 0 h 54"/>
                  <a:gd name="T10" fmla="*/ 2 w 22"/>
                  <a:gd name="T11" fmla="*/ 0 h 54"/>
                  <a:gd name="T12" fmla="*/ 0 w 22"/>
                  <a:gd name="T13" fmla="*/ 2 h 54"/>
                  <a:gd name="T14" fmla="*/ 0 w 22"/>
                  <a:gd name="T15" fmla="*/ 52 h 54"/>
                  <a:gd name="T16" fmla="*/ 2 w 22"/>
                  <a:gd name="T1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2" h="54">
                    <a:moveTo>
                      <a:pt x="2" y="54"/>
                    </a:moveTo>
                    <a:cubicBezTo>
                      <a:pt x="20" y="54"/>
                      <a:pt x="20" y="54"/>
                      <a:pt x="20" y="54"/>
                    </a:cubicBezTo>
                    <a:cubicBezTo>
                      <a:pt x="21" y="54"/>
                      <a:pt x="22" y="53"/>
                      <a:pt x="22" y="52"/>
                    </a:cubicBezTo>
                    <a:cubicBezTo>
                      <a:pt x="22" y="2"/>
                      <a:pt x="22" y="2"/>
                      <a:pt x="22" y="2"/>
                    </a:cubicBezTo>
                    <a:cubicBezTo>
                      <a:pt x="22" y="1"/>
                      <a:pt x="21" y="0"/>
                      <a:pt x="20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1" y="0"/>
                      <a:pt x="0" y="1"/>
                      <a:pt x="0" y="2"/>
                    </a:cubicBezTo>
                    <a:cubicBezTo>
                      <a:pt x="0" y="52"/>
                      <a:pt x="0" y="52"/>
                      <a:pt x="0" y="52"/>
                    </a:cubicBezTo>
                    <a:cubicBezTo>
                      <a:pt x="0" y="53"/>
                      <a:pt x="1" y="54"/>
                      <a:pt x="2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p>
                <a:endParaRPr lang="zh-CN" altLang="en-US" sz="1015">
                  <a:solidFill>
                    <a:schemeClr val="bg1"/>
                  </a:solidFill>
                  <a:latin typeface="Arial" panose="020B0604020202020204"/>
                  <a:ea typeface="微软雅黑" panose="020B0503020204020204" pitchFamily="2" charset="-122"/>
                  <a:sym typeface="Arial" panose="020B0604020202020204"/>
                </a:endParaRPr>
              </a:p>
            </p:txBody>
          </p:sp>
          <p:sp>
            <p:nvSpPr>
              <p:cNvPr id="28" name="Freeform 912"/>
              <p:cNvSpPr/>
              <p:nvPr/>
            </p:nvSpPr>
            <p:spPr bwMode="auto">
              <a:xfrm>
                <a:off x="6287" y="1207"/>
                <a:ext cx="56" cy="158"/>
              </a:xfrm>
              <a:custGeom>
                <a:avLst/>
                <a:gdLst>
                  <a:gd name="T0" fmla="*/ 2 w 23"/>
                  <a:gd name="T1" fmla="*/ 66 h 66"/>
                  <a:gd name="T2" fmla="*/ 21 w 23"/>
                  <a:gd name="T3" fmla="*/ 66 h 66"/>
                  <a:gd name="T4" fmla="*/ 23 w 23"/>
                  <a:gd name="T5" fmla="*/ 64 h 66"/>
                  <a:gd name="T6" fmla="*/ 23 w 23"/>
                  <a:gd name="T7" fmla="*/ 2 h 66"/>
                  <a:gd name="T8" fmla="*/ 21 w 23"/>
                  <a:gd name="T9" fmla="*/ 0 h 66"/>
                  <a:gd name="T10" fmla="*/ 2 w 23"/>
                  <a:gd name="T11" fmla="*/ 0 h 66"/>
                  <a:gd name="T12" fmla="*/ 0 w 23"/>
                  <a:gd name="T13" fmla="*/ 2 h 66"/>
                  <a:gd name="T14" fmla="*/ 0 w 23"/>
                  <a:gd name="T15" fmla="*/ 64 h 66"/>
                  <a:gd name="T16" fmla="*/ 2 w 23"/>
                  <a:gd name="T17" fmla="*/ 66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3" h="66">
                    <a:moveTo>
                      <a:pt x="2" y="66"/>
                    </a:moveTo>
                    <a:cubicBezTo>
                      <a:pt x="21" y="66"/>
                      <a:pt x="21" y="66"/>
                      <a:pt x="21" y="66"/>
                    </a:cubicBezTo>
                    <a:cubicBezTo>
                      <a:pt x="22" y="66"/>
                      <a:pt x="23" y="65"/>
                      <a:pt x="23" y="64"/>
                    </a:cubicBezTo>
                    <a:cubicBezTo>
                      <a:pt x="23" y="2"/>
                      <a:pt x="23" y="2"/>
                      <a:pt x="23" y="2"/>
                    </a:cubicBezTo>
                    <a:cubicBezTo>
                      <a:pt x="23" y="1"/>
                      <a:pt x="22" y="0"/>
                      <a:pt x="21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1" y="0"/>
                      <a:pt x="0" y="1"/>
                      <a:pt x="0" y="2"/>
                    </a:cubicBezTo>
                    <a:cubicBezTo>
                      <a:pt x="0" y="64"/>
                      <a:pt x="0" y="64"/>
                      <a:pt x="0" y="64"/>
                    </a:cubicBezTo>
                    <a:cubicBezTo>
                      <a:pt x="0" y="65"/>
                      <a:pt x="1" y="66"/>
                      <a:pt x="2" y="6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p>
                <a:endParaRPr lang="zh-CN" altLang="en-US" sz="1015">
                  <a:solidFill>
                    <a:schemeClr val="bg1"/>
                  </a:solidFill>
                  <a:latin typeface="Arial" panose="020B0604020202020204"/>
                  <a:ea typeface="微软雅黑" panose="020B0503020204020204" pitchFamily="2" charset="-122"/>
                  <a:sym typeface="Arial" panose="020B0604020202020204"/>
                </a:endParaRPr>
              </a:p>
            </p:txBody>
          </p:sp>
          <p:sp>
            <p:nvSpPr>
              <p:cNvPr id="29" name="Freeform 913"/>
              <p:cNvSpPr/>
              <p:nvPr/>
            </p:nvSpPr>
            <p:spPr bwMode="auto">
              <a:xfrm>
                <a:off x="6090" y="1175"/>
                <a:ext cx="265" cy="226"/>
              </a:xfrm>
              <a:custGeom>
                <a:avLst/>
                <a:gdLst>
                  <a:gd name="T0" fmla="*/ 104 w 109"/>
                  <a:gd name="T1" fmla="*/ 85 h 94"/>
                  <a:gd name="T2" fmla="*/ 9 w 109"/>
                  <a:gd name="T3" fmla="*/ 85 h 94"/>
                  <a:gd name="T4" fmla="*/ 9 w 109"/>
                  <a:gd name="T5" fmla="*/ 85 h 94"/>
                  <a:gd name="T6" fmla="*/ 9 w 109"/>
                  <a:gd name="T7" fmla="*/ 4 h 94"/>
                  <a:gd name="T8" fmla="*/ 4 w 109"/>
                  <a:gd name="T9" fmla="*/ 0 h 94"/>
                  <a:gd name="T10" fmla="*/ 0 w 109"/>
                  <a:gd name="T11" fmla="*/ 4 h 94"/>
                  <a:gd name="T12" fmla="*/ 0 w 109"/>
                  <a:gd name="T13" fmla="*/ 85 h 94"/>
                  <a:gd name="T14" fmla="*/ 9 w 109"/>
                  <a:gd name="T15" fmla="*/ 94 h 94"/>
                  <a:gd name="T16" fmla="*/ 104 w 109"/>
                  <a:gd name="T17" fmla="*/ 94 h 94"/>
                  <a:gd name="T18" fmla="*/ 109 w 109"/>
                  <a:gd name="T19" fmla="*/ 90 h 94"/>
                  <a:gd name="T20" fmla="*/ 104 w 109"/>
                  <a:gd name="T21" fmla="*/ 85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09" h="94">
                    <a:moveTo>
                      <a:pt x="104" y="85"/>
                    </a:moveTo>
                    <a:cubicBezTo>
                      <a:pt x="9" y="85"/>
                      <a:pt x="9" y="85"/>
                      <a:pt x="9" y="85"/>
                    </a:cubicBezTo>
                    <a:cubicBezTo>
                      <a:pt x="9" y="85"/>
                      <a:pt x="9" y="85"/>
                      <a:pt x="9" y="85"/>
                    </a:cubicBezTo>
                    <a:cubicBezTo>
                      <a:pt x="9" y="4"/>
                      <a:pt x="9" y="4"/>
                      <a:pt x="9" y="4"/>
                    </a:cubicBezTo>
                    <a:cubicBezTo>
                      <a:pt x="9" y="2"/>
                      <a:pt x="7" y="0"/>
                      <a:pt x="4" y="0"/>
                    </a:cubicBezTo>
                    <a:cubicBezTo>
                      <a:pt x="2" y="0"/>
                      <a:pt x="0" y="2"/>
                      <a:pt x="0" y="4"/>
                    </a:cubicBezTo>
                    <a:cubicBezTo>
                      <a:pt x="0" y="85"/>
                      <a:pt x="0" y="85"/>
                      <a:pt x="0" y="85"/>
                    </a:cubicBezTo>
                    <a:cubicBezTo>
                      <a:pt x="0" y="90"/>
                      <a:pt x="4" y="94"/>
                      <a:pt x="9" y="94"/>
                    </a:cubicBezTo>
                    <a:cubicBezTo>
                      <a:pt x="104" y="94"/>
                      <a:pt x="104" y="94"/>
                      <a:pt x="104" y="94"/>
                    </a:cubicBezTo>
                    <a:cubicBezTo>
                      <a:pt x="107" y="94"/>
                      <a:pt x="109" y="92"/>
                      <a:pt x="109" y="90"/>
                    </a:cubicBezTo>
                    <a:cubicBezTo>
                      <a:pt x="109" y="87"/>
                      <a:pt x="107" y="85"/>
                      <a:pt x="104" y="8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p>
                <a:endParaRPr lang="zh-CN" altLang="en-US" sz="1015">
                  <a:solidFill>
                    <a:schemeClr val="bg1"/>
                  </a:solidFill>
                  <a:latin typeface="Arial" panose="020B0604020202020204"/>
                  <a:ea typeface="微软雅黑" panose="020B0503020204020204" pitchFamily="2" charset="-122"/>
                  <a:sym typeface="Arial" panose="020B0604020202020204"/>
                </a:endParaRPr>
              </a:p>
            </p:txBody>
          </p:sp>
        </p:grpSp>
      </p:grpSp>
      <p:pic>
        <p:nvPicPr>
          <p:cNvPr id="13" name="图片 1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032240" y="4163695"/>
            <a:ext cx="2787650" cy="1833245"/>
          </a:xfrm>
          <a:prstGeom prst="roundRect">
            <a:avLst/>
          </a:prstGeom>
          <a:effectLst>
            <a:reflection blurRad="6350" stA="50000" endA="300" endPos="55500" dist="50800" dir="5400000" sy="-100000" algn="bl" rotWithShape="0"/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>
        <p:fade/>
      </p:transition>
    </mc:Choice>
    <mc:Fallback>
      <p:transition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47"/>
          <p:cNvGrpSpPr/>
          <p:nvPr/>
        </p:nvGrpSpPr>
        <p:grpSpPr>
          <a:xfrm>
            <a:off x="566103" y="955993"/>
            <a:ext cx="10628245" cy="420697"/>
            <a:chOff x="0" y="0"/>
            <a:chExt cx="9719042" cy="384638"/>
          </a:xfrm>
        </p:grpSpPr>
        <p:cxnSp>
          <p:nvCxnSpPr>
            <p:cNvPr id="3" name="直接连接符 48"/>
            <p:cNvCxnSpPr/>
            <p:nvPr/>
          </p:nvCxnSpPr>
          <p:spPr>
            <a:xfrm>
              <a:off x="0" y="0"/>
              <a:ext cx="2867099" cy="0"/>
            </a:xfrm>
            <a:prstGeom prst="line">
              <a:avLst/>
            </a:prstGeom>
            <a:ln w="28575" cap="flat" cmpd="sng">
              <a:solidFill>
                <a:schemeClr val="accent1"/>
              </a:solidFill>
              <a:prstDash val="solid"/>
              <a:headEnd type="none" w="med" len="med"/>
              <a:tailEnd type="none" w="med" len="med"/>
            </a:ln>
          </p:spPr>
        </p:cxnSp>
        <p:cxnSp>
          <p:nvCxnSpPr>
            <p:cNvPr id="4" name="直接连接符 49"/>
            <p:cNvCxnSpPr/>
            <p:nvPr/>
          </p:nvCxnSpPr>
          <p:spPr>
            <a:xfrm>
              <a:off x="2867099" y="0"/>
              <a:ext cx="2867100" cy="0"/>
            </a:xfrm>
            <a:prstGeom prst="line">
              <a:avLst/>
            </a:prstGeom>
            <a:ln w="28575" cap="flat" cmpd="sng">
              <a:solidFill>
                <a:srgbClr val="C55A11"/>
              </a:solidFill>
              <a:prstDash val="solid"/>
              <a:headEnd type="none" w="med" len="med"/>
              <a:tailEnd type="none" w="med" len="med"/>
            </a:ln>
          </p:spPr>
        </p:cxnSp>
        <p:cxnSp>
          <p:nvCxnSpPr>
            <p:cNvPr id="5" name="直接连接符 50"/>
            <p:cNvCxnSpPr/>
            <p:nvPr/>
          </p:nvCxnSpPr>
          <p:spPr>
            <a:xfrm>
              <a:off x="5735650" y="0"/>
              <a:ext cx="3983392" cy="0"/>
            </a:xfrm>
            <a:prstGeom prst="line">
              <a:avLst/>
            </a:prstGeom>
            <a:ln w="28575" cap="flat" cmpd="sng">
              <a:solidFill>
                <a:srgbClr val="385723"/>
              </a:solidFill>
              <a:prstDash val="solid"/>
              <a:headEnd type="none" w="med" len="med"/>
              <a:tailEnd type="none" w="med" len="med"/>
            </a:ln>
          </p:spPr>
        </p:cxnSp>
        <p:sp>
          <p:nvSpPr>
            <p:cNvPr id="8" name="文本框 51"/>
            <p:cNvSpPr txBox="1"/>
            <p:nvPr/>
          </p:nvSpPr>
          <p:spPr>
            <a:xfrm>
              <a:off x="3630241" y="75103"/>
              <a:ext cx="1550141" cy="309535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>
              <a:lvl1pPr marL="228600" lvl="0" indent="-228600" algn="l" defTabSz="914400" eaLnBrk="0" fontAlgn="base" latinLnBrk="0" hangingPunct="0">
                <a:lnSpc>
                  <a:spcPct val="90000"/>
                </a:lnSpc>
                <a:spcBef>
                  <a:spcPts val="1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800" b="0" i="0" u="none" kern="1200" baseline="0">
                  <a:solidFill>
                    <a:schemeClr val="tx1"/>
                  </a:solidFill>
                  <a:latin typeface="Calibri" panose="020F0502020204030204" pitchFamily="2" charset="0"/>
                  <a:ea typeface="宋体" panose="02010600030101010101" pitchFamily="2" charset="-122"/>
                </a:defRPr>
              </a:lvl1pPr>
              <a:lvl2pPr marL="685800" lvl="1" indent="-228600" algn="l" defTabSz="914400" eaLnBrk="0" fontAlgn="base" latinLnBrk="0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400" b="0" i="0" u="non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lvl="2" indent="-228600" algn="l" defTabSz="914400" eaLnBrk="0" fontAlgn="base" latinLnBrk="0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 b="0" i="0" u="non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lvl="3" indent="-228600" algn="l" defTabSz="914400" eaLnBrk="0" fontAlgn="base" latinLnBrk="0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800" b="0" i="0" u="non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lvl="4" indent="-228600" algn="l" defTabSz="914400" eaLnBrk="0" fontAlgn="base" latinLnBrk="0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800" b="0" i="0" u="non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0" lvl="0" indent="0" eaLnBrk="1" hangingPunct="1">
                <a:lnSpc>
                  <a:spcPct val="100000"/>
                </a:lnSpc>
                <a:spcBef>
                  <a:spcPct val="0"/>
                </a:spcBef>
                <a:buNone/>
              </a:pPr>
              <a:endParaRPr lang="zh-CN" altLang="en-US" sz="1600" dirty="0">
                <a:solidFill>
                  <a:srgbClr val="767171"/>
                </a:solidFill>
              </a:endParaRPr>
            </a:p>
          </p:txBody>
        </p:sp>
      </p:grpSp>
      <p:sp>
        <p:nvSpPr>
          <p:cNvPr id="10" name="文本框 9"/>
          <p:cNvSpPr txBox="1"/>
          <p:nvPr/>
        </p:nvSpPr>
        <p:spPr>
          <a:xfrm>
            <a:off x="725805" y="434340"/>
            <a:ext cx="494728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 b="1">
                <a:solidFill>
                  <a:srgbClr val="4077A5"/>
                </a:solidFill>
                <a:latin typeface="微软雅黑" panose="020B0503020204020204" pitchFamily="2" charset="-122"/>
                <a:ea typeface="微软雅黑" panose="020B0503020204020204" pitchFamily="2" charset="-122"/>
                <a:sym typeface="+mn-ea"/>
              </a:rPr>
              <a:t>微信</a:t>
            </a:r>
            <a:r>
              <a:rPr lang="zh-CN" altLang="en-US" sz="2800" b="1">
                <a:solidFill>
                  <a:srgbClr val="4077A5"/>
                </a:solidFill>
                <a:latin typeface="微软雅黑" panose="020B0503020204020204" pitchFamily="2" charset="-122"/>
                <a:ea typeface="微软雅黑" panose="020B0503020204020204" pitchFamily="2" charset="-122"/>
              </a:rPr>
              <a:t>营销模式</a:t>
            </a:r>
            <a:endParaRPr lang="zh-CN" altLang="en-US" sz="2800" b="1">
              <a:solidFill>
                <a:srgbClr val="4077A5"/>
              </a:solidFill>
              <a:latin typeface="微软雅黑" panose="020B0503020204020204" pitchFamily="2" charset="-122"/>
              <a:ea typeface="微软雅黑" panose="020B0503020204020204" pitchFamily="2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854075" y="3148965"/>
            <a:ext cx="8178165" cy="101473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150000"/>
              </a:lnSpc>
            </a:pPr>
            <a:endParaRPr lang="zh-CN" altLang="en-US" sz="2000">
              <a:latin typeface="微软雅黑" panose="020B0503020204020204" pitchFamily="2" charset="-122"/>
              <a:ea typeface="微软雅黑" panose="020B0503020204020204" pitchFamily="2" charset="-122"/>
            </a:endParaRPr>
          </a:p>
          <a:p>
            <a:pPr>
              <a:lnSpc>
                <a:spcPct val="150000"/>
              </a:lnSpc>
            </a:pPr>
            <a:endParaRPr lang="zh-CN" altLang="en-US" sz="2000">
              <a:latin typeface="微软雅黑" panose="020B0503020204020204" pitchFamily="2" charset="-122"/>
              <a:ea typeface="微软雅黑" panose="020B0503020204020204" pitchFamily="2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2553335" y="2360295"/>
            <a:ext cx="8178165" cy="73723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150000"/>
              </a:lnSpc>
            </a:pPr>
            <a:r>
              <a:rPr lang="zh-CN" altLang="en-US" sz="2800" b="1">
                <a:latin typeface="微软雅黑" panose="020B0503020204020204" pitchFamily="2" charset="-122"/>
                <a:ea typeface="微软雅黑" panose="020B0503020204020204" pitchFamily="2" charset="-122"/>
              </a:rPr>
              <a:t>O2O折扣式——扫一扫</a:t>
            </a:r>
            <a:endParaRPr lang="zh-CN" altLang="en-US" sz="2800" b="1">
              <a:latin typeface="微软雅黑" panose="020B0503020204020204" pitchFamily="2" charset="-122"/>
              <a:ea typeface="微软雅黑" panose="020B0503020204020204" pitchFamily="2" charset="-122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1871980" y="3579495"/>
            <a:ext cx="8178165" cy="19380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200000"/>
              </a:lnSpc>
            </a:pPr>
            <a:r>
              <a:rPr lang="zh-CN" altLang="en-US" sz="2000" b="1">
                <a:solidFill>
                  <a:schemeClr val="tx1"/>
                </a:solidFill>
                <a:latin typeface="微软雅黑" panose="020B0503020204020204" pitchFamily="2" charset="-122"/>
                <a:ea typeface="微软雅黑" panose="020B0503020204020204" pitchFamily="2" charset="-122"/>
                <a:sym typeface="+mn-ea"/>
              </a:rPr>
              <a:t>具体操作：</a:t>
            </a:r>
            <a:endParaRPr lang="zh-CN" altLang="en-US" sz="2000" b="1">
              <a:solidFill>
                <a:schemeClr val="tx1"/>
              </a:solidFill>
              <a:latin typeface="微软雅黑" panose="020B0503020204020204" pitchFamily="2" charset="-122"/>
              <a:ea typeface="微软雅黑" panose="020B0503020204020204" pitchFamily="2" charset="-122"/>
              <a:sym typeface="+mn-ea"/>
            </a:endParaRPr>
          </a:p>
          <a:p>
            <a:pPr>
              <a:lnSpc>
                <a:spcPct val="200000"/>
              </a:lnSpc>
            </a:pPr>
            <a:r>
              <a:rPr lang="zh-CN" altLang="en-US" sz="2000">
                <a:latin typeface="微软雅黑" panose="020B0503020204020204" pitchFamily="2" charset="-122"/>
                <a:ea typeface="微软雅黑" panose="020B0503020204020204" pitchFamily="2" charset="-122"/>
                <a:sym typeface="+mn-ea"/>
              </a:rPr>
              <a:t>       将二维码图案置于</a:t>
            </a:r>
            <a:r>
              <a:rPr lang="zh-CN" altLang="en-US" sz="2000" b="1">
                <a:solidFill>
                  <a:srgbClr val="C00000"/>
                </a:solidFill>
                <a:latin typeface="微软雅黑" panose="020B0503020204020204" pitchFamily="2" charset="-122"/>
                <a:ea typeface="微软雅黑" panose="020B0503020204020204" pitchFamily="2" charset="-122"/>
                <a:sym typeface="+mn-ea"/>
              </a:rPr>
              <a:t>取景框内</a:t>
            </a:r>
            <a:r>
              <a:rPr lang="zh-CN" altLang="en-US" sz="2000">
                <a:latin typeface="微软雅黑" panose="020B0503020204020204" pitchFamily="2" charset="-122"/>
                <a:ea typeface="微软雅黑" panose="020B0503020204020204" pitchFamily="2" charset="-122"/>
                <a:sym typeface="+mn-ea"/>
              </a:rPr>
              <a:t>，然后你将可以获得成员折扣、商家优惠亦或是一些新闻资讯</a:t>
            </a:r>
            <a:endParaRPr lang="zh-CN" altLang="en-US" sz="2000">
              <a:latin typeface="微软雅黑" panose="020B0503020204020204" pitchFamily="2" charset="-122"/>
              <a:ea typeface="微软雅黑" panose="020B0503020204020204" pitchFamily="2" charset="-122"/>
              <a:sym typeface="+mn-ea"/>
            </a:endParaRPr>
          </a:p>
        </p:txBody>
      </p:sp>
      <p:grpSp>
        <p:nvGrpSpPr>
          <p:cNvPr id="21" name="组合 20"/>
          <p:cNvGrpSpPr/>
          <p:nvPr/>
        </p:nvGrpSpPr>
        <p:grpSpPr>
          <a:xfrm>
            <a:off x="1347470" y="2429510"/>
            <a:ext cx="683260" cy="683260"/>
            <a:chOff x="3678404" y="2170455"/>
            <a:chExt cx="736600" cy="736600"/>
          </a:xfrm>
        </p:grpSpPr>
        <p:grpSp>
          <p:nvGrpSpPr>
            <p:cNvPr id="22" name="组合 21"/>
            <p:cNvGrpSpPr/>
            <p:nvPr/>
          </p:nvGrpSpPr>
          <p:grpSpPr>
            <a:xfrm>
              <a:off x="3678404" y="2170455"/>
              <a:ext cx="736600" cy="736600"/>
              <a:chOff x="8286667" y="635396"/>
              <a:chExt cx="736600" cy="736600"/>
            </a:xfrm>
          </p:grpSpPr>
          <p:sp>
            <p:nvSpPr>
              <p:cNvPr id="23" name="椭圆 22"/>
              <p:cNvSpPr/>
              <p:nvPr/>
            </p:nvSpPr>
            <p:spPr>
              <a:xfrm>
                <a:off x="8286667" y="635396"/>
                <a:ext cx="736600" cy="736600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>
                      <a:lumMod val="85000"/>
                    </a:schemeClr>
                  </a:gs>
                  <a:gs pos="100000">
                    <a:srgbClr val="F7F7F7"/>
                  </a:gs>
                </a:gsLst>
                <a:lin ang="2700000" scaled="1"/>
                <a:tileRect/>
              </a:gradFill>
              <a:ln w="15875">
                <a:solidFill>
                  <a:srgbClr val="385723"/>
                </a:solidFill>
              </a:ln>
              <a:effectLst>
                <a:outerShdw blurRad="101600" dist="50800" dir="2700000" algn="tl" rotWithShape="0">
                  <a:prstClr val="black">
                    <a:alpha val="3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 sz="1015">
                  <a:latin typeface="Arial" panose="020B0604020202020204"/>
                  <a:ea typeface="微软雅黑" panose="020B0503020204020204" pitchFamily="2" charset="-122"/>
                  <a:sym typeface="Arial" panose="020B0604020202020204"/>
                </a:endParaRPr>
              </a:p>
            </p:txBody>
          </p:sp>
          <p:sp>
            <p:nvSpPr>
              <p:cNvPr id="24" name="椭圆 23"/>
              <p:cNvSpPr/>
              <p:nvPr/>
            </p:nvSpPr>
            <p:spPr>
              <a:xfrm>
                <a:off x="8394381" y="743110"/>
                <a:ext cx="521172" cy="521172"/>
              </a:xfrm>
              <a:prstGeom prst="ellipse">
                <a:avLst/>
              </a:prstGeom>
              <a:solidFill>
                <a:srgbClr val="385723"/>
              </a:solidFill>
              <a:ln w="15875">
                <a:gradFill flip="none" rotWithShape="1">
                  <a:gsLst>
                    <a:gs pos="100000">
                      <a:schemeClr val="bg1"/>
                    </a:gs>
                    <a:gs pos="0">
                      <a:schemeClr val="bg1">
                        <a:lumMod val="75000"/>
                      </a:schemeClr>
                    </a:gs>
                  </a:gsLst>
                  <a:lin ang="2700000" scaled="1"/>
                  <a:tileRect/>
                </a:gradFill>
              </a:ln>
              <a:effectLst>
                <a:innerShdw blurRad="63500" dist="254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 sz="1015">
                  <a:latin typeface="Arial" panose="020B0604020202020204"/>
                  <a:ea typeface="微软雅黑" panose="020B0503020204020204" pitchFamily="2" charset="-122"/>
                  <a:sym typeface="Arial" panose="020B0604020202020204"/>
                </a:endParaRPr>
              </a:p>
            </p:txBody>
          </p:sp>
        </p:grpSp>
        <p:grpSp>
          <p:nvGrpSpPr>
            <p:cNvPr id="25" name="Group 909"/>
            <p:cNvGrpSpPr>
              <a:grpSpLocks noChangeAspect="1"/>
            </p:cNvGrpSpPr>
            <p:nvPr/>
          </p:nvGrpSpPr>
          <p:grpSpPr bwMode="auto">
            <a:xfrm>
              <a:off x="3895992" y="2402053"/>
              <a:ext cx="321515" cy="274198"/>
              <a:chOff x="6090" y="1175"/>
              <a:chExt cx="265" cy="226"/>
            </a:xfrm>
            <a:solidFill>
              <a:schemeClr val="bg1"/>
            </a:solidFill>
            <a:effectLst/>
          </p:grpSpPr>
          <p:sp>
            <p:nvSpPr>
              <p:cNvPr id="26" name="Freeform 910"/>
              <p:cNvSpPr/>
              <p:nvPr/>
            </p:nvSpPr>
            <p:spPr bwMode="auto">
              <a:xfrm>
                <a:off x="6129" y="1269"/>
                <a:ext cx="56" cy="96"/>
              </a:xfrm>
              <a:custGeom>
                <a:avLst/>
                <a:gdLst>
                  <a:gd name="T0" fmla="*/ 2 w 23"/>
                  <a:gd name="T1" fmla="*/ 40 h 40"/>
                  <a:gd name="T2" fmla="*/ 21 w 23"/>
                  <a:gd name="T3" fmla="*/ 40 h 40"/>
                  <a:gd name="T4" fmla="*/ 23 w 23"/>
                  <a:gd name="T5" fmla="*/ 38 h 40"/>
                  <a:gd name="T6" fmla="*/ 23 w 23"/>
                  <a:gd name="T7" fmla="*/ 2 h 40"/>
                  <a:gd name="T8" fmla="*/ 21 w 23"/>
                  <a:gd name="T9" fmla="*/ 0 h 40"/>
                  <a:gd name="T10" fmla="*/ 2 w 23"/>
                  <a:gd name="T11" fmla="*/ 0 h 40"/>
                  <a:gd name="T12" fmla="*/ 0 w 23"/>
                  <a:gd name="T13" fmla="*/ 2 h 40"/>
                  <a:gd name="T14" fmla="*/ 0 w 23"/>
                  <a:gd name="T15" fmla="*/ 38 h 40"/>
                  <a:gd name="T16" fmla="*/ 2 w 23"/>
                  <a:gd name="T17" fmla="*/ 40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3" h="40">
                    <a:moveTo>
                      <a:pt x="2" y="40"/>
                    </a:moveTo>
                    <a:cubicBezTo>
                      <a:pt x="21" y="40"/>
                      <a:pt x="21" y="40"/>
                      <a:pt x="21" y="40"/>
                    </a:cubicBezTo>
                    <a:cubicBezTo>
                      <a:pt x="22" y="40"/>
                      <a:pt x="23" y="39"/>
                      <a:pt x="23" y="38"/>
                    </a:cubicBezTo>
                    <a:cubicBezTo>
                      <a:pt x="23" y="2"/>
                      <a:pt x="23" y="2"/>
                      <a:pt x="23" y="2"/>
                    </a:cubicBezTo>
                    <a:cubicBezTo>
                      <a:pt x="23" y="1"/>
                      <a:pt x="22" y="0"/>
                      <a:pt x="21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1" y="0"/>
                      <a:pt x="0" y="1"/>
                      <a:pt x="0" y="2"/>
                    </a:cubicBezTo>
                    <a:cubicBezTo>
                      <a:pt x="0" y="38"/>
                      <a:pt x="0" y="38"/>
                      <a:pt x="0" y="38"/>
                    </a:cubicBezTo>
                    <a:cubicBezTo>
                      <a:pt x="0" y="39"/>
                      <a:pt x="1" y="40"/>
                      <a:pt x="2" y="4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p>
                <a:endParaRPr lang="zh-CN" altLang="en-US" sz="1015">
                  <a:solidFill>
                    <a:schemeClr val="bg1"/>
                  </a:solidFill>
                  <a:latin typeface="Arial" panose="020B0604020202020204"/>
                  <a:ea typeface="微软雅黑" panose="020B0503020204020204" pitchFamily="2" charset="-122"/>
                  <a:sym typeface="Arial" panose="020B0604020202020204"/>
                </a:endParaRPr>
              </a:p>
            </p:txBody>
          </p:sp>
          <p:sp>
            <p:nvSpPr>
              <p:cNvPr id="27" name="Freeform 911"/>
              <p:cNvSpPr/>
              <p:nvPr/>
            </p:nvSpPr>
            <p:spPr bwMode="auto">
              <a:xfrm>
                <a:off x="6209" y="1235"/>
                <a:ext cx="54" cy="130"/>
              </a:xfrm>
              <a:custGeom>
                <a:avLst/>
                <a:gdLst>
                  <a:gd name="T0" fmla="*/ 2 w 22"/>
                  <a:gd name="T1" fmla="*/ 54 h 54"/>
                  <a:gd name="T2" fmla="*/ 20 w 22"/>
                  <a:gd name="T3" fmla="*/ 54 h 54"/>
                  <a:gd name="T4" fmla="*/ 22 w 22"/>
                  <a:gd name="T5" fmla="*/ 52 h 54"/>
                  <a:gd name="T6" fmla="*/ 22 w 22"/>
                  <a:gd name="T7" fmla="*/ 2 h 54"/>
                  <a:gd name="T8" fmla="*/ 20 w 22"/>
                  <a:gd name="T9" fmla="*/ 0 h 54"/>
                  <a:gd name="T10" fmla="*/ 2 w 22"/>
                  <a:gd name="T11" fmla="*/ 0 h 54"/>
                  <a:gd name="T12" fmla="*/ 0 w 22"/>
                  <a:gd name="T13" fmla="*/ 2 h 54"/>
                  <a:gd name="T14" fmla="*/ 0 w 22"/>
                  <a:gd name="T15" fmla="*/ 52 h 54"/>
                  <a:gd name="T16" fmla="*/ 2 w 22"/>
                  <a:gd name="T1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2" h="54">
                    <a:moveTo>
                      <a:pt x="2" y="54"/>
                    </a:moveTo>
                    <a:cubicBezTo>
                      <a:pt x="20" y="54"/>
                      <a:pt x="20" y="54"/>
                      <a:pt x="20" y="54"/>
                    </a:cubicBezTo>
                    <a:cubicBezTo>
                      <a:pt x="21" y="54"/>
                      <a:pt x="22" y="53"/>
                      <a:pt x="22" y="52"/>
                    </a:cubicBezTo>
                    <a:cubicBezTo>
                      <a:pt x="22" y="2"/>
                      <a:pt x="22" y="2"/>
                      <a:pt x="22" y="2"/>
                    </a:cubicBezTo>
                    <a:cubicBezTo>
                      <a:pt x="22" y="1"/>
                      <a:pt x="21" y="0"/>
                      <a:pt x="20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1" y="0"/>
                      <a:pt x="0" y="1"/>
                      <a:pt x="0" y="2"/>
                    </a:cubicBezTo>
                    <a:cubicBezTo>
                      <a:pt x="0" y="52"/>
                      <a:pt x="0" y="52"/>
                      <a:pt x="0" y="52"/>
                    </a:cubicBezTo>
                    <a:cubicBezTo>
                      <a:pt x="0" y="53"/>
                      <a:pt x="1" y="54"/>
                      <a:pt x="2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p>
                <a:endParaRPr lang="zh-CN" altLang="en-US" sz="1015">
                  <a:solidFill>
                    <a:schemeClr val="bg1"/>
                  </a:solidFill>
                  <a:latin typeface="Arial" panose="020B0604020202020204"/>
                  <a:ea typeface="微软雅黑" panose="020B0503020204020204" pitchFamily="2" charset="-122"/>
                  <a:sym typeface="Arial" panose="020B0604020202020204"/>
                </a:endParaRPr>
              </a:p>
            </p:txBody>
          </p:sp>
          <p:sp>
            <p:nvSpPr>
              <p:cNvPr id="28" name="Freeform 912"/>
              <p:cNvSpPr/>
              <p:nvPr/>
            </p:nvSpPr>
            <p:spPr bwMode="auto">
              <a:xfrm>
                <a:off x="6287" y="1207"/>
                <a:ext cx="56" cy="158"/>
              </a:xfrm>
              <a:custGeom>
                <a:avLst/>
                <a:gdLst>
                  <a:gd name="T0" fmla="*/ 2 w 23"/>
                  <a:gd name="T1" fmla="*/ 66 h 66"/>
                  <a:gd name="T2" fmla="*/ 21 w 23"/>
                  <a:gd name="T3" fmla="*/ 66 h 66"/>
                  <a:gd name="T4" fmla="*/ 23 w 23"/>
                  <a:gd name="T5" fmla="*/ 64 h 66"/>
                  <a:gd name="T6" fmla="*/ 23 w 23"/>
                  <a:gd name="T7" fmla="*/ 2 h 66"/>
                  <a:gd name="T8" fmla="*/ 21 w 23"/>
                  <a:gd name="T9" fmla="*/ 0 h 66"/>
                  <a:gd name="T10" fmla="*/ 2 w 23"/>
                  <a:gd name="T11" fmla="*/ 0 h 66"/>
                  <a:gd name="T12" fmla="*/ 0 w 23"/>
                  <a:gd name="T13" fmla="*/ 2 h 66"/>
                  <a:gd name="T14" fmla="*/ 0 w 23"/>
                  <a:gd name="T15" fmla="*/ 64 h 66"/>
                  <a:gd name="T16" fmla="*/ 2 w 23"/>
                  <a:gd name="T17" fmla="*/ 66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3" h="66">
                    <a:moveTo>
                      <a:pt x="2" y="66"/>
                    </a:moveTo>
                    <a:cubicBezTo>
                      <a:pt x="21" y="66"/>
                      <a:pt x="21" y="66"/>
                      <a:pt x="21" y="66"/>
                    </a:cubicBezTo>
                    <a:cubicBezTo>
                      <a:pt x="22" y="66"/>
                      <a:pt x="23" y="65"/>
                      <a:pt x="23" y="64"/>
                    </a:cubicBezTo>
                    <a:cubicBezTo>
                      <a:pt x="23" y="2"/>
                      <a:pt x="23" y="2"/>
                      <a:pt x="23" y="2"/>
                    </a:cubicBezTo>
                    <a:cubicBezTo>
                      <a:pt x="23" y="1"/>
                      <a:pt x="22" y="0"/>
                      <a:pt x="21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1" y="0"/>
                      <a:pt x="0" y="1"/>
                      <a:pt x="0" y="2"/>
                    </a:cubicBezTo>
                    <a:cubicBezTo>
                      <a:pt x="0" y="64"/>
                      <a:pt x="0" y="64"/>
                      <a:pt x="0" y="64"/>
                    </a:cubicBezTo>
                    <a:cubicBezTo>
                      <a:pt x="0" y="65"/>
                      <a:pt x="1" y="66"/>
                      <a:pt x="2" y="6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p>
                <a:endParaRPr lang="zh-CN" altLang="en-US" sz="1015">
                  <a:solidFill>
                    <a:schemeClr val="bg1"/>
                  </a:solidFill>
                  <a:latin typeface="Arial" panose="020B0604020202020204"/>
                  <a:ea typeface="微软雅黑" panose="020B0503020204020204" pitchFamily="2" charset="-122"/>
                  <a:sym typeface="Arial" panose="020B0604020202020204"/>
                </a:endParaRPr>
              </a:p>
            </p:txBody>
          </p:sp>
          <p:sp>
            <p:nvSpPr>
              <p:cNvPr id="29" name="Freeform 913"/>
              <p:cNvSpPr/>
              <p:nvPr/>
            </p:nvSpPr>
            <p:spPr bwMode="auto">
              <a:xfrm>
                <a:off x="6090" y="1175"/>
                <a:ext cx="265" cy="226"/>
              </a:xfrm>
              <a:custGeom>
                <a:avLst/>
                <a:gdLst>
                  <a:gd name="T0" fmla="*/ 104 w 109"/>
                  <a:gd name="T1" fmla="*/ 85 h 94"/>
                  <a:gd name="T2" fmla="*/ 9 w 109"/>
                  <a:gd name="T3" fmla="*/ 85 h 94"/>
                  <a:gd name="T4" fmla="*/ 9 w 109"/>
                  <a:gd name="T5" fmla="*/ 85 h 94"/>
                  <a:gd name="T6" fmla="*/ 9 w 109"/>
                  <a:gd name="T7" fmla="*/ 4 h 94"/>
                  <a:gd name="T8" fmla="*/ 4 w 109"/>
                  <a:gd name="T9" fmla="*/ 0 h 94"/>
                  <a:gd name="T10" fmla="*/ 0 w 109"/>
                  <a:gd name="T11" fmla="*/ 4 h 94"/>
                  <a:gd name="T12" fmla="*/ 0 w 109"/>
                  <a:gd name="T13" fmla="*/ 85 h 94"/>
                  <a:gd name="T14" fmla="*/ 9 w 109"/>
                  <a:gd name="T15" fmla="*/ 94 h 94"/>
                  <a:gd name="T16" fmla="*/ 104 w 109"/>
                  <a:gd name="T17" fmla="*/ 94 h 94"/>
                  <a:gd name="T18" fmla="*/ 109 w 109"/>
                  <a:gd name="T19" fmla="*/ 90 h 94"/>
                  <a:gd name="T20" fmla="*/ 104 w 109"/>
                  <a:gd name="T21" fmla="*/ 85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09" h="94">
                    <a:moveTo>
                      <a:pt x="104" y="85"/>
                    </a:moveTo>
                    <a:cubicBezTo>
                      <a:pt x="9" y="85"/>
                      <a:pt x="9" y="85"/>
                      <a:pt x="9" y="85"/>
                    </a:cubicBezTo>
                    <a:cubicBezTo>
                      <a:pt x="9" y="85"/>
                      <a:pt x="9" y="85"/>
                      <a:pt x="9" y="85"/>
                    </a:cubicBezTo>
                    <a:cubicBezTo>
                      <a:pt x="9" y="4"/>
                      <a:pt x="9" y="4"/>
                      <a:pt x="9" y="4"/>
                    </a:cubicBezTo>
                    <a:cubicBezTo>
                      <a:pt x="9" y="2"/>
                      <a:pt x="7" y="0"/>
                      <a:pt x="4" y="0"/>
                    </a:cubicBezTo>
                    <a:cubicBezTo>
                      <a:pt x="2" y="0"/>
                      <a:pt x="0" y="2"/>
                      <a:pt x="0" y="4"/>
                    </a:cubicBezTo>
                    <a:cubicBezTo>
                      <a:pt x="0" y="85"/>
                      <a:pt x="0" y="85"/>
                      <a:pt x="0" y="85"/>
                    </a:cubicBezTo>
                    <a:cubicBezTo>
                      <a:pt x="0" y="90"/>
                      <a:pt x="4" y="94"/>
                      <a:pt x="9" y="94"/>
                    </a:cubicBezTo>
                    <a:cubicBezTo>
                      <a:pt x="104" y="94"/>
                      <a:pt x="104" y="94"/>
                      <a:pt x="104" y="94"/>
                    </a:cubicBezTo>
                    <a:cubicBezTo>
                      <a:pt x="107" y="94"/>
                      <a:pt x="109" y="92"/>
                      <a:pt x="109" y="90"/>
                    </a:cubicBezTo>
                    <a:cubicBezTo>
                      <a:pt x="109" y="87"/>
                      <a:pt x="107" y="85"/>
                      <a:pt x="104" y="8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p>
                <a:endParaRPr lang="zh-CN" altLang="en-US" sz="1015">
                  <a:solidFill>
                    <a:schemeClr val="bg1"/>
                  </a:solidFill>
                  <a:latin typeface="Arial" panose="020B0604020202020204"/>
                  <a:ea typeface="微软雅黑" panose="020B0503020204020204" pitchFamily="2" charset="-122"/>
                  <a:sym typeface="Arial" panose="020B0604020202020204"/>
                </a:endParaRPr>
              </a:p>
            </p:txBody>
          </p:sp>
        </p:grpSp>
      </p:grpSp>
      <p:pic>
        <p:nvPicPr>
          <p:cNvPr id="11" name="图片 1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606790" y="1487805"/>
            <a:ext cx="2232025" cy="223647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>
        <p:fade/>
      </p:transition>
    </mc:Choice>
    <mc:Fallback>
      <p:transition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47"/>
          <p:cNvGrpSpPr/>
          <p:nvPr/>
        </p:nvGrpSpPr>
        <p:grpSpPr>
          <a:xfrm>
            <a:off x="566103" y="955993"/>
            <a:ext cx="10628245" cy="420697"/>
            <a:chOff x="0" y="0"/>
            <a:chExt cx="9719042" cy="384638"/>
          </a:xfrm>
        </p:grpSpPr>
        <p:cxnSp>
          <p:nvCxnSpPr>
            <p:cNvPr id="3" name="直接连接符 48"/>
            <p:cNvCxnSpPr/>
            <p:nvPr/>
          </p:nvCxnSpPr>
          <p:spPr>
            <a:xfrm>
              <a:off x="0" y="0"/>
              <a:ext cx="2867099" cy="0"/>
            </a:xfrm>
            <a:prstGeom prst="line">
              <a:avLst/>
            </a:prstGeom>
            <a:ln w="28575" cap="flat" cmpd="sng">
              <a:solidFill>
                <a:schemeClr val="accent1"/>
              </a:solidFill>
              <a:prstDash val="solid"/>
              <a:headEnd type="none" w="med" len="med"/>
              <a:tailEnd type="none" w="med" len="med"/>
            </a:ln>
          </p:spPr>
        </p:cxnSp>
        <p:cxnSp>
          <p:nvCxnSpPr>
            <p:cNvPr id="4" name="直接连接符 49"/>
            <p:cNvCxnSpPr/>
            <p:nvPr/>
          </p:nvCxnSpPr>
          <p:spPr>
            <a:xfrm>
              <a:off x="2867099" y="0"/>
              <a:ext cx="2867100" cy="0"/>
            </a:xfrm>
            <a:prstGeom prst="line">
              <a:avLst/>
            </a:prstGeom>
            <a:ln w="28575" cap="flat" cmpd="sng">
              <a:solidFill>
                <a:srgbClr val="C55A11"/>
              </a:solidFill>
              <a:prstDash val="solid"/>
              <a:headEnd type="none" w="med" len="med"/>
              <a:tailEnd type="none" w="med" len="med"/>
            </a:ln>
          </p:spPr>
        </p:cxnSp>
        <p:cxnSp>
          <p:nvCxnSpPr>
            <p:cNvPr id="5" name="直接连接符 50"/>
            <p:cNvCxnSpPr/>
            <p:nvPr/>
          </p:nvCxnSpPr>
          <p:spPr>
            <a:xfrm>
              <a:off x="5735650" y="0"/>
              <a:ext cx="3983392" cy="0"/>
            </a:xfrm>
            <a:prstGeom prst="line">
              <a:avLst/>
            </a:prstGeom>
            <a:ln w="28575" cap="flat" cmpd="sng">
              <a:solidFill>
                <a:srgbClr val="385723"/>
              </a:solidFill>
              <a:prstDash val="solid"/>
              <a:headEnd type="none" w="med" len="med"/>
              <a:tailEnd type="none" w="med" len="med"/>
            </a:ln>
          </p:spPr>
        </p:cxnSp>
        <p:sp>
          <p:nvSpPr>
            <p:cNvPr id="8" name="文本框 51"/>
            <p:cNvSpPr txBox="1"/>
            <p:nvPr/>
          </p:nvSpPr>
          <p:spPr>
            <a:xfrm>
              <a:off x="3630241" y="75103"/>
              <a:ext cx="1550141" cy="309535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>
              <a:lvl1pPr marL="228600" lvl="0" indent="-228600" algn="l" defTabSz="914400" eaLnBrk="0" fontAlgn="base" latinLnBrk="0" hangingPunct="0">
                <a:lnSpc>
                  <a:spcPct val="90000"/>
                </a:lnSpc>
                <a:spcBef>
                  <a:spcPts val="1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800" b="0" i="0" u="none" kern="1200" baseline="0">
                  <a:solidFill>
                    <a:schemeClr val="tx1"/>
                  </a:solidFill>
                  <a:latin typeface="Calibri" panose="020F0502020204030204" pitchFamily="2" charset="0"/>
                  <a:ea typeface="宋体" panose="02010600030101010101" pitchFamily="2" charset="-122"/>
                </a:defRPr>
              </a:lvl1pPr>
              <a:lvl2pPr marL="685800" lvl="1" indent="-228600" algn="l" defTabSz="914400" eaLnBrk="0" fontAlgn="base" latinLnBrk="0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400" b="0" i="0" u="non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lvl="2" indent="-228600" algn="l" defTabSz="914400" eaLnBrk="0" fontAlgn="base" latinLnBrk="0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 b="0" i="0" u="non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lvl="3" indent="-228600" algn="l" defTabSz="914400" eaLnBrk="0" fontAlgn="base" latinLnBrk="0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800" b="0" i="0" u="non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lvl="4" indent="-228600" algn="l" defTabSz="914400" eaLnBrk="0" fontAlgn="base" latinLnBrk="0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800" b="0" i="0" u="non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0" lvl="0" indent="0" eaLnBrk="1" hangingPunct="1">
                <a:lnSpc>
                  <a:spcPct val="100000"/>
                </a:lnSpc>
                <a:spcBef>
                  <a:spcPct val="0"/>
                </a:spcBef>
                <a:buNone/>
              </a:pPr>
              <a:endParaRPr lang="zh-CN" altLang="en-US" sz="1600" dirty="0">
                <a:solidFill>
                  <a:srgbClr val="767171"/>
                </a:solidFill>
              </a:endParaRPr>
            </a:p>
          </p:txBody>
        </p:sp>
      </p:grpSp>
      <p:sp>
        <p:nvSpPr>
          <p:cNvPr id="10" name="文本框 9"/>
          <p:cNvSpPr txBox="1"/>
          <p:nvPr/>
        </p:nvSpPr>
        <p:spPr>
          <a:xfrm>
            <a:off x="725805" y="434340"/>
            <a:ext cx="494728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 b="1">
                <a:solidFill>
                  <a:srgbClr val="4077A5"/>
                </a:solidFill>
                <a:latin typeface="微软雅黑" panose="020B0503020204020204" pitchFamily="2" charset="-122"/>
                <a:ea typeface="微软雅黑" panose="020B0503020204020204" pitchFamily="2" charset="-122"/>
                <a:sym typeface="+mn-ea"/>
              </a:rPr>
              <a:t>微信</a:t>
            </a:r>
            <a:r>
              <a:rPr lang="zh-CN" altLang="en-US" sz="2800" b="1">
                <a:solidFill>
                  <a:srgbClr val="4077A5"/>
                </a:solidFill>
                <a:latin typeface="微软雅黑" panose="020B0503020204020204" pitchFamily="2" charset="-122"/>
                <a:ea typeface="微软雅黑" panose="020B0503020204020204" pitchFamily="2" charset="-122"/>
              </a:rPr>
              <a:t>营销模式</a:t>
            </a:r>
            <a:endParaRPr lang="zh-CN" altLang="en-US" sz="2800" b="1">
              <a:solidFill>
                <a:srgbClr val="4077A5"/>
              </a:solidFill>
              <a:latin typeface="微软雅黑" panose="020B0503020204020204" pitchFamily="2" charset="-122"/>
              <a:ea typeface="微软雅黑" panose="020B0503020204020204" pitchFamily="2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3701415" y="1929765"/>
            <a:ext cx="8178165" cy="73723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150000"/>
              </a:lnSpc>
            </a:pPr>
            <a:r>
              <a:rPr lang="zh-CN" altLang="en-US" sz="2800" b="1">
                <a:latin typeface="微软雅黑" panose="020B0503020204020204" pitchFamily="2" charset="-122"/>
                <a:ea typeface="微软雅黑" panose="020B0503020204020204" pitchFamily="2" charset="-122"/>
              </a:rPr>
              <a:t>互动营销式——微信公众平台</a:t>
            </a:r>
            <a:endParaRPr lang="zh-CN" altLang="en-US" sz="2800" b="1">
              <a:latin typeface="微软雅黑" panose="020B0503020204020204" pitchFamily="2" charset="-122"/>
              <a:ea typeface="微软雅黑" panose="020B0503020204020204" pitchFamily="2" charset="-122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3178810" y="3176270"/>
            <a:ext cx="8178165" cy="255333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200000"/>
              </a:lnSpc>
            </a:pPr>
            <a:r>
              <a:rPr lang="zh-CN" altLang="en-US" sz="2000" b="1">
                <a:solidFill>
                  <a:schemeClr val="tx1"/>
                </a:solidFill>
                <a:latin typeface="微软雅黑" panose="020B0503020204020204" pitchFamily="2" charset="-122"/>
                <a:ea typeface="微软雅黑" panose="020B0503020204020204" pitchFamily="2" charset="-122"/>
                <a:sym typeface="+mn-ea"/>
              </a:rPr>
              <a:t>具体操作：</a:t>
            </a:r>
            <a:endParaRPr lang="zh-CN" altLang="en-US" sz="2000" b="1">
              <a:solidFill>
                <a:schemeClr val="tx1"/>
              </a:solidFill>
              <a:latin typeface="微软雅黑" panose="020B0503020204020204" pitchFamily="2" charset="-122"/>
              <a:ea typeface="微软雅黑" panose="020B0503020204020204" pitchFamily="2" charset="-122"/>
              <a:sym typeface="+mn-ea"/>
            </a:endParaRPr>
          </a:p>
          <a:p>
            <a:pPr>
              <a:lnSpc>
                <a:spcPct val="200000"/>
              </a:lnSpc>
            </a:pPr>
            <a:r>
              <a:rPr lang="zh-CN" altLang="en-US" sz="2000">
                <a:latin typeface="微软雅黑" panose="020B0503020204020204" pitchFamily="2" charset="-122"/>
                <a:ea typeface="微软雅黑" panose="020B0503020204020204" pitchFamily="2" charset="-122"/>
                <a:sym typeface="+mn-ea"/>
              </a:rPr>
              <a:t>       微信开放平台+朋友圈的社交分享功能的开放，使微信作为一种移动互联网上不可忽视的营销渠道，而微信公众平台的上线，则使这种营销渠道更加</a:t>
            </a:r>
            <a:r>
              <a:rPr lang="zh-CN" altLang="en-US" sz="2000" b="1">
                <a:solidFill>
                  <a:srgbClr val="C00000"/>
                </a:solidFill>
                <a:latin typeface="微软雅黑" panose="020B0503020204020204" pitchFamily="2" charset="-122"/>
                <a:ea typeface="微软雅黑" panose="020B0503020204020204" pitchFamily="2" charset="-122"/>
                <a:sym typeface="+mn-ea"/>
              </a:rPr>
              <a:t>细化和直接</a:t>
            </a:r>
            <a:endParaRPr lang="zh-CN" altLang="en-US" sz="2000" b="1">
              <a:solidFill>
                <a:srgbClr val="C00000"/>
              </a:solidFill>
              <a:latin typeface="微软雅黑" panose="020B0503020204020204" pitchFamily="2" charset="-122"/>
              <a:ea typeface="微软雅黑" panose="020B0503020204020204" pitchFamily="2" charset="-122"/>
              <a:sym typeface="+mn-ea"/>
            </a:endParaRPr>
          </a:p>
        </p:txBody>
      </p:sp>
      <p:grpSp>
        <p:nvGrpSpPr>
          <p:cNvPr id="21" name="组合 20"/>
          <p:cNvGrpSpPr/>
          <p:nvPr/>
        </p:nvGrpSpPr>
        <p:grpSpPr>
          <a:xfrm>
            <a:off x="2495550" y="1998980"/>
            <a:ext cx="683260" cy="683260"/>
            <a:chOff x="3678404" y="2170455"/>
            <a:chExt cx="736600" cy="736600"/>
          </a:xfrm>
        </p:grpSpPr>
        <p:grpSp>
          <p:nvGrpSpPr>
            <p:cNvPr id="22" name="组合 21"/>
            <p:cNvGrpSpPr/>
            <p:nvPr/>
          </p:nvGrpSpPr>
          <p:grpSpPr>
            <a:xfrm>
              <a:off x="3678404" y="2170455"/>
              <a:ext cx="736600" cy="736600"/>
              <a:chOff x="8286667" y="635396"/>
              <a:chExt cx="736600" cy="736600"/>
            </a:xfrm>
          </p:grpSpPr>
          <p:sp>
            <p:nvSpPr>
              <p:cNvPr id="23" name="椭圆 22"/>
              <p:cNvSpPr/>
              <p:nvPr/>
            </p:nvSpPr>
            <p:spPr>
              <a:xfrm>
                <a:off x="8286667" y="635396"/>
                <a:ext cx="736600" cy="736600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>
                      <a:lumMod val="85000"/>
                    </a:schemeClr>
                  </a:gs>
                  <a:gs pos="100000">
                    <a:srgbClr val="F7F7F7"/>
                  </a:gs>
                </a:gsLst>
                <a:lin ang="2700000" scaled="1"/>
                <a:tileRect/>
              </a:gradFill>
              <a:ln w="15875">
                <a:solidFill>
                  <a:srgbClr val="385723"/>
                </a:solidFill>
              </a:ln>
              <a:effectLst>
                <a:outerShdw blurRad="101600" dist="50800" dir="2700000" algn="tl" rotWithShape="0">
                  <a:prstClr val="black">
                    <a:alpha val="3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 sz="1015">
                  <a:latin typeface="Arial" panose="020B0604020202020204"/>
                  <a:ea typeface="微软雅黑" panose="020B0503020204020204" pitchFamily="2" charset="-122"/>
                  <a:sym typeface="Arial" panose="020B0604020202020204"/>
                </a:endParaRPr>
              </a:p>
            </p:txBody>
          </p:sp>
          <p:sp>
            <p:nvSpPr>
              <p:cNvPr id="24" name="椭圆 23"/>
              <p:cNvSpPr/>
              <p:nvPr/>
            </p:nvSpPr>
            <p:spPr>
              <a:xfrm>
                <a:off x="8394381" y="743110"/>
                <a:ext cx="521172" cy="521172"/>
              </a:xfrm>
              <a:prstGeom prst="ellipse">
                <a:avLst/>
              </a:prstGeom>
              <a:solidFill>
                <a:srgbClr val="385723"/>
              </a:solidFill>
              <a:ln w="15875">
                <a:gradFill flip="none" rotWithShape="1">
                  <a:gsLst>
                    <a:gs pos="100000">
                      <a:schemeClr val="bg1"/>
                    </a:gs>
                    <a:gs pos="0">
                      <a:schemeClr val="bg1">
                        <a:lumMod val="75000"/>
                      </a:schemeClr>
                    </a:gs>
                  </a:gsLst>
                  <a:lin ang="2700000" scaled="1"/>
                  <a:tileRect/>
                </a:gradFill>
              </a:ln>
              <a:effectLst>
                <a:innerShdw blurRad="63500" dist="254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 sz="1015">
                  <a:latin typeface="Arial" panose="020B0604020202020204"/>
                  <a:ea typeface="微软雅黑" panose="020B0503020204020204" pitchFamily="2" charset="-122"/>
                  <a:sym typeface="Arial" panose="020B0604020202020204"/>
                </a:endParaRPr>
              </a:p>
            </p:txBody>
          </p:sp>
        </p:grpSp>
        <p:grpSp>
          <p:nvGrpSpPr>
            <p:cNvPr id="25" name="Group 909"/>
            <p:cNvGrpSpPr>
              <a:grpSpLocks noChangeAspect="1"/>
            </p:cNvGrpSpPr>
            <p:nvPr/>
          </p:nvGrpSpPr>
          <p:grpSpPr bwMode="auto">
            <a:xfrm>
              <a:off x="3895992" y="2402053"/>
              <a:ext cx="321515" cy="274198"/>
              <a:chOff x="6090" y="1175"/>
              <a:chExt cx="265" cy="226"/>
            </a:xfrm>
            <a:solidFill>
              <a:schemeClr val="bg1"/>
            </a:solidFill>
            <a:effectLst/>
          </p:grpSpPr>
          <p:sp>
            <p:nvSpPr>
              <p:cNvPr id="26" name="Freeform 910"/>
              <p:cNvSpPr/>
              <p:nvPr/>
            </p:nvSpPr>
            <p:spPr bwMode="auto">
              <a:xfrm>
                <a:off x="6129" y="1269"/>
                <a:ext cx="56" cy="96"/>
              </a:xfrm>
              <a:custGeom>
                <a:avLst/>
                <a:gdLst>
                  <a:gd name="T0" fmla="*/ 2 w 23"/>
                  <a:gd name="T1" fmla="*/ 40 h 40"/>
                  <a:gd name="T2" fmla="*/ 21 w 23"/>
                  <a:gd name="T3" fmla="*/ 40 h 40"/>
                  <a:gd name="T4" fmla="*/ 23 w 23"/>
                  <a:gd name="T5" fmla="*/ 38 h 40"/>
                  <a:gd name="T6" fmla="*/ 23 w 23"/>
                  <a:gd name="T7" fmla="*/ 2 h 40"/>
                  <a:gd name="T8" fmla="*/ 21 w 23"/>
                  <a:gd name="T9" fmla="*/ 0 h 40"/>
                  <a:gd name="T10" fmla="*/ 2 w 23"/>
                  <a:gd name="T11" fmla="*/ 0 h 40"/>
                  <a:gd name="T12" fmla="*/ 0 w 23"/>
                  <a:gd name="T13" fmla="*/ 2 h 40"/>
                  <a:gd name="T14" fmla="*/ 0 w 23"/>
                  <a:gd name="T15" fmla="*/ 38 h 40"/>
                  <a:gd name="T16" fmla="*/ 2 w 23"/>
                  <a:gd name="T17" fmla="*/ 40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3" h="40">
                    <a:moveTo>
                      <a:pt x="2" y="40"/>
                    </a:moveTo>
                    <a:cubicBezTo>
                      <a:pt x="21" y="40"/>
                      <a:pt x="21" y="40"/>
                      <a:pt x="21" y="40"/>
                    </a:cubicBezTo>
                    <a:cubicBezTo>
                      <a:pt x="22" y="40"/>
                      <a:pt x="23" y="39"/>
                      <a:pt x="23" y="38"/>
                    </a:cubicBezTo>
                    <a:cubicBezTo>
                      <a:pt x="23" y="2"/>
                      <a:pt x="23" y="2"/>
                      <a:pt x="23" y="2"/>
                    </a:cubicBezTo>
                    <a:cubicBezTo>
                      <a:pt x="23" y="1"/>
                      <a:pt x="22" y="0"/>
                      <a:pt x="21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1" y="0"/>
                      <a:pt x="0" y="1"/>
                      <a:pt x="0" y="2"/>
                    </a:cubicBezTo>
                    <a:cubicBezTo>
                      <a:pt x="0" y="38"/>
                      <a:pt x="0" y="38"/>
                      <a:pt x="0" y="38"/>
                    </a:cubicBezTo>
                    <a:cubicBezTo>
                      <a:pt x="0" y="39"/>
                      <a:pt x="1" y="40"/>
                      <a:pt x="2" y="4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p>
                <a:endParaRPr lang="zh-CN" altLang="en-US" sz="1015">
                  <a:solidFill>
                    <a:schemeClr val="bg1"/>
                  </a:solidFill>
                  <a:latin typeface="Arial" panose="020B0604020202020204"/>
                  <a:ea typeface="微软雅黑" panose="020B0503020204020204" pitchFamily="2" charset="-122"/>
                  <a:sym typeface="Arial" panose="020B0604020202020204"/>
                </a:endParaRPr>
              </a:p>
            </p:txBody>
          </p:sp>
          <p:sp>
            <p:nvSpPr>
              <p:cNvPr id="27" name="Freeform 911"/>
              <p:cNvSpPr/>
              <p:nvPr/>
            </p:nvSpPr>
            <p:spPr bwMode="auto">
              <a:xfrm>
                <a:off x="6209" y="1235"/>
                <a:ext cx="54" cy="130"/>
              </a:xfrm>
              <a:custGeom>
                <a:avLst/>
                <a:gdLst>
                  <a:gd name="T0" fmla="*/ 2 w 22"/>
                  <a:gd name="T1" fmla="*/ 54 h 54"/>
                  <a:gd name="T2" fmla="*/ 20 w 22"/>
                  <a:gd name="T3" fmla="*/ 54 h 54"/>
                  <a:gd name="T4" fmla="*/ 22 w 22"/>
                  <a:gd name="T5" fmla="*/ 52 h 54"/>
                  <a:gd name="T6" fmla="*/ 22 w 22"/>
                  <a:gd name="T7" fmla="*/ 2 h 54"/>
                  <a:gd name="T8" fmla="*/ 20 w 22"/>
                  <a:gd name="T9" fmla="*/ 0 h 54"/>
                  <a:gd name="T10" fmla="*/ 2 w 22"/>
                  <a:gd name="T11" fmla="*/ 0 h 54"/>
                  <a:gd name="T12" fmla="*/ 0 w 22"/>
                  <a:gd name="T13" fmla="*/ 2 h 54"/>
                  <a:gd name="T14" fmla="*/ 0 w 22"/>
                  <a:gd name="T15" fmla="*/ 52 h 54"/>
                  <a:gd name="T16" fmla="*/ 2 w 22"/>
                  <a:gd name="T1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2" h="54">
                    <a:moveTo>
                      <a:pt x="2" y="54"/>
                    </a:moveTo>
                    <a:cubicBezTo>
                      <a:pt x="20" y="54"/>
                      <a:pt x="20" y="54"/>
                      <a:pt x="20" y="54"/>
                    </a:cubicBezTo>
                    <a:cubicBezTo>
                      <a:pt x="21" y="54"/>
                      <a:pt x="22" y="53"/>
                      <a:pt x="22" y="52"/>
                    </a:cubicBezTo>
                    <a:cubicBezTo>
                      <a:pt x="22" y="2"/>
                      <a:pt x="22" y="2"/>
                      <a:pt x="22" y="2"/>
                    </a:cubicBezTo>
                    <a:cubicBezTo>
                      <a:pt x="22" y="1"/>
                      <a:pt x="21" y="0"/>
                      <a:pt x="20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1" y="0"/>
                      <a:pt x="0" y="1"/>
                      <a:pt x="0" y="2"/>
                    </a:cubicBezTo>
                    <a:cubicBezTo>
                      <a:pt x="0" y="52"/>
                      <a:pt x="0" y="52"/>
                      <a:pt x="0" y="52"/>
                    </a:cubicBezTo>
                    <a:cubicBezTo>
                      <a:pt x="0" y="53"/>
                      <a:pt x="1" y="54"/>
                      <a:pt x="2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p>
                <a:endParaRPr lang="zh-CN" altLang="en-US" sz="1015">
                  <a:solidFill>
                    <a:schemeClr val="bg1"/>
                  </a:solidFill>
                  <a:latin typeface="Arial" panose="020B0604020202020204"/>
                  <a:ea typeface="微软雅黑" panose="020B0503020204020204" pitchFamily="2" charset="-122"/>
                  <a:sym typeface="Arial" panose="020B0604020202020204"/>
                </a:endParaRPr>
              </a:p>
            </p:txBody>
          </p:sp>
          <p:sp>
            <p:nvSpPr>
              <p:cNvPr id="28" name="Freeform 912"/>
              <p:cNvSpPr/>
              <p:nvPr/>
            </p:nvSpPr>
            <p:spPr bwMode="auto">
              <a:xfrm>
                <a:off x="6287" y="1207"/>
                <a:ext cx="56" cy="158"/>
              </a:xfrm>
              <a:custGeom>
                <a:avLst/>
                <a:gdLst>
                  <a:gd name="T0" fmla="*/ 2 w 23"/>
                  <a:gd name="T1" fmla="*/ 66 h 66"/>
                  <a:gd name="T2" fmla="*/ 21 w 23"/>
                  <a:gd name="T3" fmla="*/ 66 h 66"/>
                  <a:gd name="T4" fmla="*/ 23 w 23"/>
                  <a:gd name="T5" fmla="*/ 64 h 66"/>
                  <a:gd name="T6" fmla="*/ 23 w 23"/>
                  <a:gd name="T7" fmla="*/ 2 h 66"/>
                  <a:gd name="T8" fmla="*/ 21 w 23"/>
                  <a:gd name="T9" fmla="*/ 0 h 66"/>
                  <a:gd name="T10" fmla="*/ 2 w 23"/>
                  <a:gd name="T11" fmla="*/ 0 h 66"/>
                  <a:gd name="T12" fmla="*/ 0 w 23"/>
                  <a:gd name="T13" fmla="*/ 2 h 66"/>
                  <a:gd name="T14" fmla="*/ 0 w 23"/>
                  <a:gd name="T15" fmla="*/ 64 h 66"/>
                  <a:gd name="T16" fmla="*/ 2 w 23"/>
                  <a:gd name="T17" fmla="*/ 66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3" h="66">
                    <a:moveTo>
                      <a:pt x="2" y="66"/>
                    </a:moveTo>
                    <a:cubicBezTo>
                      <a:pt x="21" y="66"/>
                      <a:pt x="21" y="66"/>
                      <a:pt x="21" y="66"/>
                    </a:cubicBezTo>
                    <a:cubicBezTo>
                      <a:pt x="22" y="66"/>
                      <a:pt x="23" y="65"/>
                      <a:pt x="23" y="64"/>
                    </a:cubicBezTo>
                    <a:cubicBezTo>
                      <a:pt x="23" y="2"/>
                      <a:pt x="23" y="2"/>
                      <a:pt x="23" y="2"/>
                    </a:cubicBezTo>
                    <a:cubicBezTo>
                      <a:pt x="23" y="1"/>
                      <a:pt x="22" y="0"/>
                      <a:pt x="21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1" y="0"/>
                      <a:pt x="0" y="1"/>
                      <a:pt x="0" y="2"/>
                    </a:cubicBezTo>
                    <a:cubicBezTo>
                      <a:pt x="0" y="64"/>
                      <a:pt x="0" y="64"/>
                      <a:pt x="0" y="64"/>
                    </a:cubicBezTo>
                    <a:cubicBezTo>
                      <a:pt x="0" y="65"/>
                      <a:pt x="1" y="66"/>
                      <a:pt x="2" y="6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p>
                <a:endParaRPr lang="zh-CN" altLang="en-US" sz="1015">
                  <a:solidFill>
                    <a:schemeClr val="bg1"/>
                  </a:solidFill>
                  <a:latin typeface="Arial" panose="020B0604020202020204"/>
                  <a:ea typeface="微软雅黑" panose="020B0503020204020204" pitchFamily="2" charset="-122"/>
                  <a:sym typeface="Arial" panose="020B0604020202020204"/>
                </a:endParaRPr>
              </a:p>
            </p:txBody>
          </p:sp>
          <p:sp>
            <p:nvSpPr>
              <p:cNvPr id="29" name="Freeform 913"/>
              <p:cNvSpPr/>
              <p:nvPr/>
            </p:nvSpPr>
            <p:spPr bwMode="auto">
              <a:xfrm>
                <a:off x="6090" y="1175"/>
                <a:ext cx="265" cy="226"/>
              </a:xfrm>
              <a:custGeom>
                <a:avLst/>
                <a:gdLst>
                  <a:gd name="T0" fmla="*/ 104 w 109"/>
                  <a:gd name="T1" fmla="*/ 85 h 94"/>
                  <a:gd name="T2" fmla="*/ 9 w 109"/>
                  <a:gd name="T3" fmla="*/ 85 h 94"/>
                  <a:gd name="T4" fmla="*/ 9 w 109"/>
                  <a:gd name="T5" fmla="*/ 85 h 94"/>
                  <a:gd name="T6" fmla="*/ 9 w 109"/>
                  <a:gd name="T7" fmla="*/ 4 h 94"/>
                  <a:gd name="T8" fmla="*/ 4 w 109"/>
                  <a:gd name="T9" fmla="*/ 0 h 94"/>
                  <a:gd name="T10" fmla="*/ 0 w 109"/>
                  <a:gd name="T11" fmla="*/ 4 h 94"/>
                  <a:gd name="T12" fmla="*/ 0 w 109"/>
                  <a:gd name="T13" fmla="*/ 85 h 94"/>
                  <a:gd name="T14" fmla="*/ 9 w 109"/>
                  <a:gd name="T15" fmla="*/ 94 h 94"/>
                  <a:gd name="T16" fmla="*/ 104 w 109"/>
                  <a:gd name="T17" fmla="*/ 94 h 94"/>
                  <a:gd name="T18" fmla="*/ 109 w 109"/>
                  <a:gd name="T19" fmla="*/ 90 h 94"/>
                  <a:gd name="T20" fmla="*/ 104 w 109"/>
                  <a:gd name="T21" fmla="*/ 85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09" h="94">
                    <a:moveTo>
                      <a:pt x="104" y="85"/>
                    </a:moveTo>
                    <a:cubicBezTo>
                      <a:pt x="9" y="85"/>
                      <a:pt x="9" y="85"/>
                      <a:pt x="9" y="85"/>
                    </a:cubicBezTo>
                    <a:cubicBezTo>
                      <a:pt x="9" y="85"/>
                      <a:pt x="9" y="85"/>
                      <a:pt x="9" y="85"/>
                    </a:cubicBezTo>
                    <a:cubicBezTo>
                      <a:pt x="9" y="4"/>
                      <a:pt x="9" y="4"/>
                      <a:pt x="9" y="4"/>
                    </a:cubicBezTo>
                    <a:cubicBezTo>
                      <a:pt x="9" y="2"/>
                      <a:pt x="7" y="0"/>
                      <a:pt x="4" y="0"/>
                    </a:cubicBezTo>
                    <a:cubicBezTo>
                      <a:pt x="2" y="0"/>
                      <a:pt x="0" y="2"/>
                      <a:pt x="0" y="4"/>
                    </a:cubicBezTo>
                    <a:cubicBezTo>
                      <a:pt x="0" y="85"/>
                      <a:pt x="0" y="85"/>
                      <a:pt x="0" y="85"/>
                    </a:cubicBezTo>
                    <a:cubicBezTo>
                      <a:pt x="0" y="90"/>
                      <a:pt x="4" y="94"/>
                      <a:pt x="9" y="94"/>
                    </a:cubicBezTo>
                    <a:cubicBezTo>
                      <a:pt x="104" y="94"/>
                      <a:pt x="104" y="94"/>
                      <a:pt x="104" y="94"/>
                    </a:cubicBezTo>
                    <a:cubicBezTo>
                      <a:pt x="107" y="94"/>
                      <a:pt x="109" y="92"/>
                      <a:pt x="109" y="90"/>
                    </a:cubicBezTo>
                    <a:cubicBezTo>
                      <a:pt x="109" y="87"/>
                      <a:pt x="107" y="85"/>
                      <a:pt x="104" y="8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p>
                <a:endParaRPr lang="zh-CN" altLang="en-US" sz="1015">
                  <a:solidFill>
                    <a:schemeClr val="bg1"/>
                  </a:solidFill>
                  <a:latin typeface="Arial" panose="020B0604020202020204"/>
                  <a:ea typeface="微软雅黑" panose="020B0503020204020204" pitchFamily="2" charset="-122"/>
                  <a:sym typeface="Arial" panose="020B0604020202020204"/>
                </a:endParaRPr>
              </a:p>
            </p:txBody>
          </p:sp>
        </p:grpSp>
      </p:grpSp>
      <p:pic>
        <p:nvPicPr>
          <p:cNvPr id="9" name="图片 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66420" y="4245610"/>
            <a:ext cx="2095500" cy="1485900"/>
          </a:xfrm>
          <a:prstGeom prst="ellipse">
            <a:avLst/>
          </a:prstGeom>
          <a:effectLst>
            <a:reflection blurRad="6350" stA="52000" endA="300" endPos="35000" dir="5400000" sy="-100000" algn="bl" rotWithShape="0"/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>
        <p:fade/>
      </p:transition>
    </mc:Choice>
    <mc:Fallback>
      <p:transition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47"/>
          <p:cNvGrpSpPr/>
          <p:nvPr/>
        </p:nvGrpSpPr>
        <p:grpSpPr>
          <a:xfrm>
            <a:off x="566103" y="955993"/>
            <a:ext cx="10628245" cy="420697"/>
            <a:chOff x="0" y="0"/>
            <a:chExt cx="9719042" cy="384638"/>
          </a:xfrm>
        </p:grpSpPr>
        <p:cxnSp>
          <p:nvCxnSpPr>
            <p:cNvPr id="3" name="直接连接符 48"/>
            <p:cNvCxnSpPr/>
            <p:nvPr/>
          </p:nvCxnSpPr>
          <p:spPr>
            <a:xfrm>
              <a:off x="0" y="0"/>
              <a:ext cx="2867099" cy="0"/>
            </a:xfrm>
            <a:prstGeom prst="line">
              <a:avLst/>
            </a:prstGeom>
            <a:ln w="28575" cap="flat" cmpd="sng">
              <a:solidFill>
                <a:schemeClr val="accent1"/>
              </a:solidFill>
              <a:prstDash val="solid"/>
              <a:headEnd type="none" w="med" len="med"/>
              <a:tailEnd type="none" w="med" len="med"/>
            </a:ln>
          </p:spPr>
        </p:cxnSp>
        <p:cxnSp>
          <p:nvCxnSpPr>
            <p:cNvPr id="4" name="直接连接符 49"/>
            <p:cNvCxnSpPr/>
            <p:nvPr/>
          </p:nvCxnSpPr>
          <p:spPr>
            <a:xfrm>
              <a:off x="2867099" y="0"/>
              <a:ext cx="2867100" cy="0"/>
            </a:xfrm>
            <a:prstGeom prst="line">
              <a:avLst/>
            </a:prstGeom>
            <a:ln w="28575" cap="flat" cmpd="sng">
              <a:solidFill>
                <a:srgbClr val="C55A11"/>
              </a:solidFill>
              <a:prstDash val="solid"/>
              <a:headEnd type="none" w="med" len="med"/>
              <a:tailEnd type="none" w="med" len="med"/>
            </a:ln>
          </p:spPr>
        </p:cxnSp>
        <p:cxnSp>
          <p:nvCxnSpPr>
            <p:cNvPr id="5" name="直接连接符 50"/>
            <p:cNvCxnSpPr/>
            <p:nvPr/>
          </p:nvCxnSpPr>
          <p:spPr>
            <a:xfrm>
              <a:off x="5735650" y="0"/>
              <a:ext cx="3983392" cy="0"/>
            </a:xfrm>
            <a:prstGeom prst="line">
              <a:avLst/>
            </a:prstGeom>
            <a:ln w="28575" cap="flat" cmpd="sng">
              <a:solidFill>
                <a:srgbClr val="385723"/>
              </a:solidFill>
              <a:prstDash val="solid"/>
              <a:headEnd type="none" w="med" len="med"/>
              <a:tailEnd type="none" w="med" len="med"/>
            </a:ln>
          </p:spPr>
        </p:cxnSp>
        <p:sp>
          <p:nvSpPr>
            <p:cNvPr id="8" name="文本框 51"/>
            <p:cNvSpPr txBox="1"/>
            <p:nvPr/>
          </p:nvSpPr>
          <p:spPr>
            <a:xfrm>
              <a:off x="3630241" y="75103"/>
              <a:ext cx="1550141" cy="309535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>
              <a:lvl1pPr marL="228600" lvl="0" indent="-228600" algn="l" defTabSz="914400" eaLnBrk="0" fontAlgn="base" latinLnBrk="0" hangingPunct="0">
                <a:lnSpc>
                  <a:spcPct val="90000"/>
                </a:lnSpc>
                <a:spcBef>
                  <a:spcPts val="1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800" b="0" i="0" u="none" kern="1200" baseline="0">
                  <a:solidFill>
                    <a:schemeClr val="tx1"/>
                  </a:solidFill>
                  <a:latin typeface="Calibri" panose="020F0502020204030204" pitchFamily="2" charset="0"/>
                  <a:ea typeface="宋体" panose="02010600030101010101" pitchFamily="2" charset="-122"/>
                </a:defRPr>
              </a:lvl1pPr>
              <a:lvl2pPr marL="685800" lvl="1" indent="-228600" algn="l" defTabSz="914400" eaLnBrk="0" fontAlgn="base" latinLnBrk="0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400" b="0" i="0" u="non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lvl="2" indent="-228600" algn="l" defTabSz="914400" eaLnBrk="0" fontAlgn="base" latinLnBrk="0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 b="0" i="0" u="non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lvl="3" indent="-228600" algn="l" defTabSz="914400" eaLnBrk="0" fontAlgn="base" latinLnBrk="0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800" b="0" i="0" u="non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lvl="4" indent="-228600" algn="l" defTabSz="914400" eaLnBrk="0" fontAlgn="base" latinLnBrk="0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800" b="0" i="0" u="non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0" lvl="0" indent="0" eaLnBrk="1" hangingPunct="1">
                <a:lnSpc>
                  <a:spcPct val="100000"/>
                </a:lnSpc>
                <a:spcBef>
                  <a:spcPct val="0"/>
                </a:spcBef>
                <a:buNone/>
              </a:pPr>
              <a:endParaRPr lang="zh-CN" altLang="en-US" sz="1600" dirty="0">
                <a:solidFill>
                  <a:srgbClr val="767171"/>
                </a:solidFill>
              </a:endParaRPr>
            </a:p>
          </p:txBody>
        </p:sp>
      </p:grpSp>
      <p:sp>
        <p:nvSpPr>
          <p:cNvPr id="10" name="文本框 9"/>
          <p:cNvSpPr txBox="1"/>
          <p:nvPr/>
        </p:nvSpPr>
        <p:spPr>
          <a:xfrm>
            <a:off x="725805" y="434340"/>
            <a:ext cx="494728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 b="1">
                <a:solidFill>
                  <a:srgbClr val="4077A5"/>
                </a:solidFill>
                <a:latin typeface="微软雅黑" panose="020B0503020204020204" pitchFamily="2" charset="-122"/>
                <a:ea typeface="微软雅黑" panose="020B0503020204020204" pitchFamily="2" charset="-122"/>
                <a:sym typeface="+mn-ea"/>
              </a:rPr>
              <a:t>微信</a:t>
            </a:r>
            <a:r>
              <a:rPr lang="zh-CN" altLang="en-US" sz="2800" b="1">
                <a:solidFill>
                  <a:srgbClr val="4077A5"/>
                </a:solidFill>
                <a:latin typeface="微软雅黑" panose="020B0503020204020204" pitchFamily="2" charset="-122"/>
                <a:ea typeface="微软雅黑" panose="020B0503020204020204" pitchFamily="2" charset="-122"/>
              </a:rPr>
              <a:t>营销模式</a:t>
            </a:r>
            <a:endParaRPr lang="zh-CN" altLang="en-US" sz="2800" b="1">
              <a:solidFill>
                <a:srgbClr val="4077A5"/>
              </a:solidFill>
              <a:latin typeface="微软雅黑" panose="020B0503020204020204" pitchFamily="2" charset="-122"/>
              <a:ea typeface="微软雅黑" panose="020B0503020204020204" pitchFamily="2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854075" y="3148965"/>
            <a:ext cx="8178165" cy="101473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150000"/>
              </a:lnSpc>
            </a:pPr>
            <a:endParaRPr lang="zh-CN" altLang="en-US" sz="2000">
              <a:latin typeface="微软雅黑" panose="020B0503020204020204" pitchFamily="2" charset="-122"/>
              <a:ea typeface="微软雅黑" panose="020B0503020204020204" pitchFamily="2" charset="-122"/>
            </a:endParaRPr>
          </a:p>
          <a:p>
            <a:pPr>
              <a:lnSpc>
                <a:spcPct val="150000"/>
              </a:lnSpc>
            </a:pPr>
            <a:endParaRPr lang="zh-CN" altLang="en-US" sz="2000">
              <a:latin typeface="微软雅黑" panose="020B0503020204020204" pitchFamily="2" charset="-122"/>
              <a:ea typeface="微软雅黑" panose="020B0503020204020204" pitchFamily="2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2553335" y="1427480"/>
            <a:ext cx="8178165" cy="73723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150000"/>
              </a:lnSpc>
            </a:pPr>
            <a:r>
              <a:rPr lang="zh-CN" altLang="en-US" sz="2800" b="1">
                <a:latin typeface="微软雅黑" panose="020B0503020204020204" pitchFamily="2" charset="-122"/>
                <a:ea typeface="微软雅黑" panose="020B0503020204020204" pitchFamily="2" charset="-122"/>
              </a:rPr>
              <a:t>微信开店</a:t>
            </a:r>
            <a:endParaRPr lang="zh-CN" altLang="en-US" sz="2800" b="1">
              <a:latin typeface="微软雅黑" panose="020B0503020204020204" pitchFamily="2" charset="-122"/>
              <a:ea typeface="微软雅黑" panose="020B0503020204020204" pitchFamily="2" charset="-122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1871980" y="2646680"/>
            <a:ext cx="8178165" cy="13220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200000"/>
              </a:lnSpc>
            </a:pPr>
            <a:r>
              <a:rPr lang="zh-CN" altLang="en-US" sz="2000" b="1">
                <a:solidFill>
                  <a:schemeClr val="tx1"/>
                </a:solidFill>
                <a:latin typeface="微软雅黑" panose="020B0503020204020204" pitchFamily="2" charset="-122"/>
                <a:ea typeface="微软雅黑" panose="020B0503020204020204" pitchFamily="2" charset="-122"/>
                <a:sym typeface="+mn-ea"/>
              </a:rPr>
              <a:t>具体操作：</a:t>
            </a:r>
            <a:endParaRPr lang="zh-CN" altLang="en-US" sz="2000" b="1">
              <a:solidFill>
                <a:schemeClr val="tx1"/>
              </a:solidFill>
              <a:latin typeface="微软雅黑" panose="020B0503020204020204" pitchFamily="2" charset="-122"/>
              <a:ea typeface="微软雅黑" panose="020B0503020204020204" pitchFamily="2" charset="-122"/>
              <a:sym typeface="+mn-ea"/>
            </a:endParaRPr>
          </a:p>
          <a:p>
            <a:pPr>
              <a:lnSpc>
                <a:spcPct val="200000"/>
              </a:lnSpc>
            </a:pPr>
            <a:r>
              <a:rPr lang="zh-CN" altLang="en-US" sz="2000">
                <a:latin typeface="微软雅黑" panose="020B0503020204020204" pitchFamily="2" charset="-122"/>
                <a:ea typeface="微软雅黑" panose="020B0503020204020204" pitchFamily="2" charset="-122"/>
                <a:sym typeface="+mn-ea"/>
              </a:rPr>
              <a:t>       是指商户申请获得微信支付权限并开设微信店铺的平台</a:t>
            </a:r>
            <a:endParaRPr lang="zh-CN" altLang="en-US" sz="2000">
              <a:latin typeface="微软雅黑" panose="020B0503020204020204" pitchFamily="2" charset="-122"/>
              <a:ea typeface="微软雅黑" panose="020B0503020204020204" pitchFamily="2" charset="-122"/>
              <a:sym typeface="+mn-ea"/>
            </a:endParaRPr>
          </a:p>
        </p:txBody>
      </p:sp>
      <p:grpSp>
        <p:nvGrpSpPr>
          <p:cNvPr id="21" name="组合 20"/>
          <p:cNvGrpSpPr/>
          <p:nvPr/>
        </p:nvGrpSpPr>
        <p:grpSpPr>
          <a:xfrm>
            <a:off x="1347470" y="1496695"/>
            <a:ext cx="683260" cy="683260"/>
            <a:chOff x="3678404" y="2170455"/>
            <a:chExt cx="736600" cy="736600"/>
          </a:xfrm>
        </p:grpSpPr>
        <p:grpSp>
          <p:nvGrpSpPr>
            <p:cNvPr id="22" name="组合 21"/>
            <p:cNvGrpSpPr/>
            <p:nvPr/>
          </p:nvGrpSpPr>
          <p:grpSpPr>
            <a:xfrm>
              <a:off x="3678404" y="2170455"/>
              <a:ext cx="736600" cy="736600"/>
              <a:chOff x="8286667" y="635396"/>
              <a:chExt cx="736600" cy="736600"/>
            </a:xfrm>
          </p:grpSpPr>
          <p:sp>
            <p:nvSpPr>
              <p:cNvPr id="23" name="椭圆 22"/>
              <p:cNvSpPr/>
              <p:nvPr/>
            </p:nvSpPr>
            <p:spPr>
              <a:xfrm>
                <a:off x="8286667" y="635396"/>
                <a:ext cx="736600" cy="736600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>
                      <a:lumMod val="85000"/>
                    </a:schemeClr>
                  </a:gs>
                  <a:gs pos="100000">
                    <a:srgbClr val="F7F7F7"/>
                  </a:gs>
                </a:gsLst>
                <a:lin ang="2700000" scaled="1"/>
                <a:tileRect/>
              </a:gradFill>
              <a:ln w="15875">
                <a:solidFill>
                  <a:srgbClr val="385723"/>
                </a:solidFill>
              </a:ln>
              <a:effectLst>
                <a:outerShdw blurRad="101600" dist="50800" dir="2700000" algn="tl" rotWithShape="0">
                  <a:prstClr val="black">
                    <a:alpha val="3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 sz="1015">
                  <a:latin typeface="Arial" panose="020B0604020202020204"/>
                  <a:ea typeface="微软雅黑" panose="020B0503020204020204" pitchFamily="2" charset="-122"/>
                  <a:sym typeface="Arial" panose="020B0604020202020204"/>
                </a:endParaRPr>
              </a:p>
            </p:txBody>
          </p:sp>
          <p:sp>
            <p:nvSpPr>
              <p:cNvPr id="24" name="椭圆 23"/>
              <p:cNvSpPr/>
              <p:nvPr/>
            </p:nvSpPr>
            <p:spPr>
              <a:xfrm>
                <a:off x="8394381" y="743110"/>
                <a:ext cx="521172" cy="521172"/>
              </a:xfrm>
              <a:prstGeom prst="ellipse">
                <a:avLst/>
              </a:prstGeom>
              <a:solidFill>
                <a:srgbClr val="385723"/>
              </a:solidFill>
              <a:ln w="15875">
                <a:gradFill flip="none" rotWithShape="1">
                  <a:gsLst>
                    <a:gs pos="100000">
                      <a:schemeClr val="bg1"/>
                    </a:gs>
                    <a:gs pos="0">
                      <a:schemeClr val="bg1">
                        <a:lumMod val="75000"/>
                      </a:schemeClr>
                    </a:gs>
                  </a:gsLst>
                  <a:lin ang="2700000" scaled="1"/>
                  <a:tileRect/>
                </a:gradFill>
              </a:ln>
              <a:effectLst>
                <a:innerShdw blurRad="63500" dist="254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 sz="1015">
                  <a:latin typeface="Arial" panose="020B0604020202020204"/>
                  <a:ea typeface="微软雅黑" panose="020B0503020204020204" pitchFamily="2" charset="-122"/>
                  <a:sym typeface="Arial" panose="020B0604020202020204"/>
                </a:endParaRPr>
              </a:p>
            </p:txBody>
          </p:sp>
        </p:grpSp>
        <p:grpSp>
          <p:nvGrpSpPr>
            <p:cNvPr id="25" name="Group 909"/>
            <p:cNvGrpSpPr>
              <a:grpSpLocks noChangeAspect="1"/>
            </p:cNvGrpSpPr>
            <p:nvPr/>
          </p:nvGrpSpPr>
          <p:grpSpPr bwMode="auto">
            <a:xfrm>
              <a:off x="3895992" y="2402053"/>
              <a:ext cx="321515" cy="274198"/>
              <a:chOff x="6090" y="1175"/>
              <a:chExt cx="265" cy="226"/>
            </a:xfrm>
            <a:solidFill>
              <a:schemeClr val="bg1"/>
            </a:solidFill>
            <a:effectLst/>
          </p:grpSpPr>
          <p:sp>
            <p:nvSpPr>
              <p:cNvPr id="26" name="Freeform 910"/>
              <p:cNvSpPr/>
              <p:nvPr/>
            </p:nvSpPr>
            <p:spPr bwMode="auto">
              <a:xfrm>
                <a:off x="6129" y="1269"/>
                <a:ext cx="56" cy="96"/>
              </a:xfrm>
              <a:custGeom>
                <a:avLst/>
                <a:gdLst>
                  <a:gd name="T0" fmla="*/ 2 w 23"/>
                  <a:gd name="T1" fmla="*/ 40 h 40"/>
                  <a:gd name="T2" fmla="*/ 21 w 23"/>
                  <a:gd name="T3" fmla="*/ 40 h 40"/>
                  <a:gd name="T4" fmla="*/ 23 w 23"/>
                  <a:gd name="T5" fmla="*/ 38 h 40"/>
                  <a:gd name="T6" fmla="*/ 23 w 23"/>
                  <a:gd name="T7" fmla="*/ 2 h 40"/>
                  <a:gd name="T8" fmla="*/ 21 w 23"/>
                  <a:gd name="T9" fmla="*/ 0 h 40"/>
                  <a:gd name="T10" fmla="*/ 2 w 23"/>
                  <a:gd name="T11" fmla="*/ 0 h 40"/>
                  <a:gd name="T12" fmla="*/ 0 w 23"/>
                  <a:gd name="T13" fmla="*/ 2 h 40"/>
                  <a:gd name="T14" fmla="*/ 0 w 23"/>
                  <a:gd name="T15" fmla="*/ 38 h 40"/>
                  <a:gd name="T16" fmla="*/ 2 w 23"/>
                  <a:gd name="T17" fmla="*/ 40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3" h="40">
                    <a:moveTo>
                      <a:pt x="2" y="40"/>
                    </a:moveTo>
                    <a:cubicBezTo>
                      <a:pt x="21" y="40"/>
                      <a:pt x="21" y="40"/>
                      <a:pt x="21" y="40"/>
                    </a:cubicBezTo>
                    <a:cubicBezTo>
                      <a:pt x="22" y="40"/>
                      <a:pt x="23" y="39"/>
                      <a:pt x="23" y="38"/>
                    </a:cubicBezTo>
                    <a:cubicBezTo>
                      <a:pt x="23" y="2"/>
                      <a:pt x="23" y="2"/>
                      <a:pt x="23" y="2"/>
                    </a:cubicBezTo>
                    <a:cubicBezTo>
                      <a:pt x="23" y="1"/>
                      <a:pt x="22" y="0"/>
                      <a:pt x="21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1" y="0"/>
                      <a:pt x="0" y="1"/>
                      <a:pt x="0" y="2"/>
                    </a:cubicBezTo>
                    <a:cubicBezTo>
                      <a:pt x="0" y="38"/>
                      <a:pt x="0" y="38"/>
                      <a:pt x="0" y="38"/>
                    </a:cubicBezTo>
                    <a:cubicBezTo>
                      <a:pt x="0" y="39"/>
                      <a:pt x="1" y="40"/>
                      <a:pt x="2" y="4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p>
                <a:endParaRPr lang="zh-CN" altLang="en-US" sz="1015">
                  <a:solidFill>
                    <a:schemeClr val="bg1"/>
                  </a:solidFill>
                  <a:latin typeface="Arial" panose="020B0604020202020204"/>
                  <a:ea typeface="微软雅黑" panose="020B0503020204020204" pitchFamily="2" charset="-122"/>
                  <a:sym typeface="Arial" panose="020B0604020202020204"/>
                </a:endParaRPr>
              </a:p>
            </p:txBody>
          </p:sp>
          <p:sp>
            <p:nvSpPr>
              <p:cNvPr id="27" name="Freeform 911"/>
              <p:cNvSpPr/>
              <p:nvPr/>
            </p:nvSpPr>
            <p:spPr bwMode="auto">
              <a:xfrm>
                <a:off x="6209" y="1235"/>
                <a:ext cx="54" cy="130"/>
              </a:xfrm>
              <a:custGeom>
                <a:avLst/>
                <a:gdLst>
                  <a:gd name="T0" fmla="*/ 2 w 22"/>
                  <a:gd name="T1" fmla="*/ 54 h 54"/>
                  <a:gd name="T2" fmla="*/ 20 w 22"/>
                  <a:gd name="T3" fmla="*/ 54 h 54"/>
                  <a:gd name="T4" fmla="*/ 22 w 22"/>
                  <a:gd name="T5" fmla="*/ 52 h 54"/>
                  <a:gd name="T6" fmla="*/ 22 w 22"/>
                  <a:gd name="T7" fmla="*/ 2 h 54"/>
                  <a:gd name="T8" fmla="*/ 20 w 22"/>
                  <a:gd name="T9" fmla="*/ 0 h 54"/>
                  <a:gd name="T10" fmla="*/ 2 w 22"/>
                  <a:gd name="T11" fmla="*/ 0 h 54"/>
                  <a:gd name="T12" fmla="*/ 0 w 22"/>
                  <a:gd name="T13" fmla="*/ 2 h 54"/>
                  <a:gd name="T14" fmla="*/ 0 w 22"/>
                  <a:gd name="T15" fmla="*/ 52 h 54"/>
                  <a:gd name="T16" fmla="*/ 2 w 22"/>
                  <a:gd name="T1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2" h="54">
                    <a:moveTo>
                      <a:pt x="2" y="54"/>
                    </a:moveTo>
                    <a:cubicBezTo>
                      <a:pt x="20" y="54"/>
                      <a:pt x="20" y="54"/>
                      <a:pt x="20" y="54"/>
                    </a:cubicBezTo>
                    <a:cubicBezTo>
                      <a:pt x="21" y="54"/>
                      <a:pt x="22" y="53"/>
                      <a:pt x="22" y="52"/>
                    </a:cubicBezTo>
                    <a:cubicBezTo>
                      <a:pt x="22" y="2"/>
                      <a:pt x="22" y="2"/>
                      <a:pt x="22" y="2"/>
                    </a:cubicBezTo>
                    <a:cubicBezTo>
                      <a:pt x="22" y="1"/>
                      <a:pt x="21" y="0"/>
                      <a:pt x="20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1" y="0"/>
                      <a:pt x="0" y="1"/>
                      <a:pt x="0" y="2"/>
                    </a:cubicBezTo>
                    <a:cubicBezTo>
                      <a:pt x="0" y="52"/>
                      <a:pt x="0" y="52"/>
                      <a:pt x="0" y="52"/>
                    </a:cubicBezTo>
                    <a:cubicBezTo>
                      <a:pt x="0" y="53"/>
                      <a:pt x="1" y="54"/>
                      <a:pt x="2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p>
                <a:endParaRPr lang="zh-CN" altLang="en-US" sz="1015">
                  <a:solidFill>
                    <a:schemeClr val="bg1"/>
                  </a:solidFill>
                  <a:latin typeface="Arial" panose="020B0604020202020204"/>
                  <a:ea typeface="微软雅黑" panose="020B0503020204020204" pitchFamily="2" charset="-122"/>
                  <a:sym typeface="Arial" panose="020B0604020202020204"/>
                </a:endParaRPr>
              </a:p>
            </p:txBody>
          </p:sp>
          <p:sp>
            <p:nvSpPr>
              <p:cNvPr id="28" name="Freeform 912"/>
              <p:cNvSpPr/>
              <p:nvPr/>
            </p:nvSpPr>
            <p:spPr bwMode="auto">
              <a:xfrm>
                <a:off x="6287" y="1207"/>
                <a:ext cx="56" cy="158"/>
              </a:xfrm>
              <a:custGeom>
                <a:avLst/>
                <a:gdLst>
                  <a:gd name="T0" fmla="*/ 2 w 23"/>
                  <a:gd name="T1" fmla="*/ 66 h 66"/>
                  <a:gd name="T2" fmla="*/ 21 w 23"/>
                  <a:gd name="T3" fmla="*/ 66 h 66"/>
                  <a:gd name="T4" fmla="*/ 23 w 23"/>
                  <a:gd name="T5" fmla="*/ 64 h 66"/>
                  <a:gd name="T6" fmla="*/ 23 w 23"/>
                  <a:gd name="T7" fmla="*/ 2 h 66"/>
                  <a:gd name="T8" fmla="*/ 21 w 23"/>
                  <a:gd name="T9" fmla="*/ 0 h 66"/>
                  <a:gd name="T10" fmla="*/ 2 w 23"/>
                  <a:gd name="T11" fmla="*/ 0 h 66"/>
                  <a:gd name="T12" fmla="*/ 0 w 23"/>
                  <a:gd name="T13" fmla="*/ 2 h 66"/>
                  <a:gd name="T14" fmla="*/ 0 w 23"/>
                  <a:gd name="T15" fmla="*/ 64 h 66"/>
                  <a:gd name="T16" fmla="*/ 2 w 23"/>
                  <a:gd name="T17" fmla="*/ 66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3" h="66">
                    <a:moveTo>
                      <a:pt x="2" y="66"/>
                    </a:moveTo>
                    <a:cubicBezTo>
                      <a:pt x="21" y="66"/>
                      <a:pt x="21" y="66"/>
                      <a:pt x="21" y="66"/>
                    </a:cubicBezTo>
                    <a:cubicBezTo>
                      <a:pt x="22" y="66"/>
                      <a:pt x="23" y="65"/>
                      <a:pt x="23" y="64"/>
                    </a:cubicBezTo>
                    <a:cubicBezTo>
                      <a:pt x="23" y="2"/>
                      <a:pt x="23" y="2"/>
                      <a:pt x="23" y="2"/>
                    </a:cubicBezTo>
                    <a:cubicBezTo>
                      <a:pt x="23" y="1"/>
                      <a:pt x="22" y="0"/>
                      <a:pt x="21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1" y="0"/>
                      <a:pt x="0" y="1"/>
                      <a:pt x="0" y="2"/>
                    </a:cubicBezTo>
                    <a:cubicBezTo>
                      <a:pt x="0" y="64"/>
                      <a:pt x="0" y="64"/>
                      <a:pt x="0" y="64"/>
                    </a:cubicBezTo>
                    <a:cubicBezTo>
                      <a:pt x="0" y="65"/>
                      <a:pt x="1" y="66"/>
                      <a:pt x="2" y="6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p>
                <a:endParaRPr lang="zh-CN" altLang="en-US" sz="1015">
                  <a:solidFill>
                    <a:schemeClr val="bg1"/>
                  </a:solidFill>
                  <a:latin typeface="Arial" panose="020B0604020202020204"/>
                  <a:ea typeface="微软雅黑" panose="020B0503020204020204" pitchFamily="2" charset="-122"/>
                  <a:sym typeface="Arial" panose="020B0604020202020204"/>
                </a:endParaRPr>
              </a:p>
            </p:txBody>
          </p:sp>
          <p:sp>
            <p:nvSpPr>
              <p:cNvPr id="29" name="Freeform 913"/>
              <p:cNvSpPr/>
              <p:nvPr/>
            </p:nvSpPr>
            <p:spPr bwMode="auto">
              <a:xfrm>
                <a:off x="6090" y="1175"/>
                <a:ext cx="265" cy="226"/>
              </a:xfrm>
              <a:custGeom>
                <a:avLst/>
                <a:gdLst>
                  <a:gd name="T0" fmla="*/ 104 w 109"/>
                  <a:gd name="T1" fmla="*/ 85 h 94"/>
                  <a:gd name="T2" fmla="*/ 9 w 109"/>
                  <a:gd name="T3" fmla="*/ 85 h 94"/>
                  <a:gd name="T4" fmla="*/ 9 w 109"/>
                  <a:gd name="T5" fmla="*/ 85 h 94"/>
                  <a:gd name="T6" fmla="*/ 9 w 109"/>
                  <a:gd name="T7" fmla="*/ 4 h 94"/>
                  <a:gd name="T8" fmla="*/ 4 w 109"/>
                  <a:gd name="T9" fmla="*/ 0 h 94"/>
                  <a:gd name="T10" fmla="*/ 0 w 109"/>
                  <a:gd name="T11" fmla="*/ 4 h 94"/>
                  <a:gd name="T12" fmla="*/ 0 w 109"/>
                  <a:gd name="T13" fmla="*/ 85 h 94"/>
                  <a:gd name="T14" fmla="*/ 9 w 109"/>
                  <a:gd name="T15" fmla="*/ 94 h 94"/>
                  <a:gd name="T16" fmla="*/ 104 w 109"/>
                  <a:gd name="T17" fmla="*/ 94 h 94"/>
                  <a:gd name="T18" fmla="*/ 109 w 109"/>
                  <a:gd name="T19" fmla="*/ 90 h 94"/>
                  <a:gd name="T20" fmla="*/ 104 w 109"/>
                  <a:gd name="T21" fmla="*/ 85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09" h="94">
                    <a:moveTo>
                      <a:pt x="104" y="85"/>
                    </a:moveTo>
                    <a:cubicBezTo>
                      <a:pt x="9" y="85"/>
                      <a:pt x="9" y="85"/>
                      <a:pt x="9" y="85"/>
                    </a:cubicBezTo>
                    <a:cubicBezTo>
                      <a:pt x="9" y="85"/>
                      <a:pt x="9" y="85"/>
                      <a:pt x="9" y="85"/>
                    </a:cubicBezTo>
                    <a:cubicBezTo>
                      <a:pt x="9" y="4"/>
                      <a:pt x="9" y="4"/>
                      <a:pt x="9" y="4"/>
                    </a:cubicBezTo>
                    <a:cubicBezTo>
                      <a:pt x="9" y="2"/>
                      <a:pt x="7" y="0"/>
                      <a:pt x="4" y="0"/>
                    </a:cubicBezTo>
                    <a:cubicBezTo>
                      <a:pt x="2" y="0"/>
                      <a:pt x="0" y="2"/>
                      <a:pt x="0" y="4"/>
                    </a:cubicBezTo>
                    <a:cubicBezTo>
                      <a:pt x="0" y="85"/>
                      <a:pt x="0" y="85"/>
                      <a:pt x="0" y="85"/>
                    </a:cubicBezTo>
                    <a:cubicBezTo>
                      <a:pt x="0" y="90"/>
                      <a:pt x="4" y="94"/>
                      <a:pt x="9" y="94"/>
                    </a:cubicBezTo>
                    <a:cubicBezTo>
                      <a:pt x="104" y="94"/>
                      <a:pt x="104" y="94"/>
                      <a:pt x="104" y="94"/>
                    </a:cubicBezTo>
                    <a:cubicBezTo>
                      <a:pt x="107" y="94"/>
                      <a:pt x="109" y="92"/>
                      <a:pt x="109" y="90"/>
                    </a:cubicBezTo>
                    <a:cubicBezTo>
                      <a:pt x="109" y="87"/>
                      <a:pt x="107" y="85"/>
                      <a:pt x="104" y="8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p>
                <a:endParaRPr lang="zh-CN" altLang="en-US" sz="1015">
                  <a:solidFill>
                    <a:schemeClr val="bg1"/>
                  </a:solidFill>
                  <a:latin typeface="Arial" panose="020B0604020202020204"/>
                  <a:ea typeface="微软雅黑" panose="020B0503020204020204" pitchFamily="2" charset="-122"/>
                  <a:sym typeface="Arial" panose="020B0604020202020204"/>
                </a:endParaRPr>
              </a:p>
            </p:txBody>
          </p:sp>
        </p:grpSp>
      </p:grpSp>
      <p:pic>
        <p:nvPicPr>
          <p:cNvPr id="7" name="图片 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032240" y="4362450"/>
            <a:ext cx="2422525" cy="1736090"/>
          </a:xfrm>
          <a:prstGeom prst="roundRect">
            <a:avLst/>
          </a:prstGeom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>
        <p:fade/>
      </p:transition>
    </mc:Choice>
    <mc:Fallback>
      <p:transition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18" name="组合 2"/>
          <p:cNvGrpSpPr/>
          <p:nvPr/>
        </p:nvGrpSpPr>
        <p:grpSpPr>
          <a:xfrm>
            <a:off x="-506412" y="4354513"/>
            <a:ext cx="13206412" cy="3879850"/>
            <a:chOff x="0" y="0"/>
            <a:chExt cx="13221753" cy="3880814"/>
          </a:xfrm>
        </p:grpSpPr>
        <p:sp>
          <p:nvSpPr>
            <p:cNvPr id="9219" name="椭圆 4"/>
            <p:cNvSpPr/>
            <p:nvPr/>
          </p:nvSpPr>
          <p:spPr>
            <a:xfrm>
              <a:off x="377855" y="0"/>
              <a:ext cx="987505" cy="987670"/>
            </a:xfrm>
            <a:prstGeom prst="ellipse">
              <a:avLst/>
            </a:prstGeom>
            <a:solidFill>
              <a:srgbClr val="20BA7C">
                <a:alpha val="67000"/>
              </a:srgbClr>
            </a:solidFill>
            <a:ln w="9525">
              <a:noFill/>
            </a:ln>
          </p:spPr>
          <p:txBody>
            <a:bodyPr anchor="ctr"/>
            <a:lstStyle/>
            <a:p>
              <a:pPr lvl="0" algn="ctr" eaLnBrk="1" hangingPunct="1"/>
              <a:endParaRPr lang="zh-CN" altLang="en-US" dirty="0">
                <a:solidFill>
                  <a:srgbClr val="FFFFFF"/>
                </a:solidFill>
                <a:latin typeface="Calibri" panose="020F0502020204030204" pitchFamily="2" charset="0"/>
                <a:ea typeface="宋体" panose="02010600030101010101" pitchFamily="2" charset="-122"/>
              </a:endParaRPr>
            </a:p>
          </p:txBody>
        </p:sp>
        <p:sp>
          <p:nvSpPr>
            <p:cNvPr id="9220" name="椭圆 5"/>
            <p:cNvSpPr/>
            <p:nvPr/>
          </p:nvSpPr>
          <p:spPr>
            <a:xfrm>
              <a:off x="0" y="1316364"/>
              <a:ext cx="2468759" cy="2467588"/>
            </a:xfrm>
            <a:prstGeom prst="ellipse">
              <a:avLst/>
            </a:prstGeom>
            <a:solidFill>
              <a:srgbClr val="20BA7C">
                <a:alpha val="67000"/>
              </a:srgbClr>
            </a:solidFill>
            <a:ln w="9525">
              <a:noFill/>
            </a:ln>
          </p:spPr>
          <p:txBody>
            <a:bodyPr anchor="ctr"/>
            <a:lstStyle/>
            <a:p>
              <a:pPr lvl="0" algn="ctr" eaLnBrk="1" hangingPunct="1"/>
              <a:endParaRPr lang="zh-CN" altLang="en-US" dirty="0">
                <a:solidFill>
                  <a:srgbClr val="FFFFFF"/>
                </a:solidFill>
                <a:latin typeface="Calibri" panose="020F0502020204030204" pitchFamily="2" charset="0"/>
                <a:ea typeface="宋体" panose="02010600030101010101" pitchFamily="2" charset="-122"/>
              </a:endParaRPr>
            </a:p>
          </p:txBody>
        </p:sp>
        <p:sp>
          <p:nvSpPr>
            <p:cNvPr id="9221" name="椭圆 6"/>
            <p:cNvSpPr/>
            <p:nvPr/>
          </p:nvSpPr>
          <p:spPr>
            <a:xfrm>
              <a:off x="2154409" y="833644"/>
              <a:ext cx="1039896" cy="1040071"/>
            </a:xfrm>
            <a:prstGeom prst="ellipse">
              <a:avLst/>
            </a:prstGeom>
            <a:solidFill>
              <a:srgbClr val="EF9802">
                <a:alpha val="67000"/>
              </a:srgbClr>
            </a:solidFill>
            <a:ln w="9525">
              <a:noFill/>
            </a:ln>
          </p:spPr>
          <p:txBody>
            <a:bodyPr anchor="ctr"/>
            <a:lstStyle/>
            <a:p>
              <a:pPr lvl="0" algn="ctr" eaLnBrk="1" hangingPunct="1"/>
              <a:endParaRPr lang="zh-CN" altLang="en-US" dirty="0">
                <a:solidFill>
                  <a:srgbClr val="FFFFFF"/>
                </a:solidFill>
                <a:latin typeface="Calibri" panose="020F0502020204030204" pitchFamily="2" charset="0"/>
                <a:ea typeface="宋体" panose="02010600030101010101" pitchFamily="2" charset="-122"/>
              </a:endParaRPr>
            </a:p>
          </p:txBody>
        </p:sp>
        <p:sp>
          <p:nvSpPr>
            <p:cNvPr id="9222" name="椭圆 7"/>
            <p:cNvSpPr/>
            <p:nvPr/>
          </p:nvSpPr>
          <p:spPr>
            <a:xfrm>
              <a:off x="2537028" y="2240519"/>
              <a:ext cx="1039895" cy="1040071"/>
            </a:xfrm>
            <a:prstGeom prst="ellipse">
              <a:avLst/>
            </a:prstGeom>
            <a:solidFill>
              <a:srgbClr val="20BA7C">
                <a:alpha val="67000"/>
              </a:srgbClr>
            </a:solidFill>
            <a:ln w="9525">
              <a:noFill/>
            </a:ln>
          </p:spPr>
          <p:txBody>
            <a:bodyPr anchor="ctr"/>
            <a:lstStyle/>
            <a:p>
              <a:pPr lvl="0" algn="ctr" eaLnBrk="1" hangingPunct="1"/>
              <a:endParaRPr lang="zh-CN" altLang="en-US" dirty="0">
                <a:solidFill>
                  <a:srgbClr val="FFFFFF"/>
                </a:solidFill>
                <a:latin typeface="Calibri" panose="020F0502020204030204" pitchFamily="2" charset="0"/>
                <a:ea typeface="宋体" panose="02010600030101010101" pitchFamily="2" charset="-122"/>
              </a:endParaRPr>
            </a:p>
          </p:txBody>
        </p:sp>
        <p:sp>
          <p:nvSpPr>
            <p:cNvPr id="9223" name="椭圆 8"/>
            <p:cNvSpPr/>
            <p:nvPr/>
          </p:nvSpPr>
          <p:spPr>
            <a:xfrm>
              <a:off x="3845232" y="1849897"/>
              <a:ext cx="2030574" cy="2030917"/>
            </a:xfrm>
            <a:prstGeom prst="ellipse">
              <a:avLst/>
            </a:prstGeom>
            <a:solidFill>
              <a:srgbClr val="00A6BC">
                <a:alpha val="70000"/>
              </a:srgbClr>
            </a:solidFill>
            <a:ln w="9525">
              <a:noFill/>
            </a:ln>
          </p:spPr>
          <p:txBody>
            <a:bodyPr anchor="ctr"/>
            <a:lstStyle/>
            <a:p>
              <a:pPr lvl="0" algn="ctr" eaLnBrk="1" hangingPunct="1"/>
              <a:endParaRPr lang="zh-CN" altLang="en-US" dirty="0">
                <a:solidFill>
                  <a:srgbClr val="FFFFFF"/>
                </a:solidFill>
                <a:latin typeface="Calibri" panose="020F0502020204030204" pitchFamily="2" charset="0"/>
                <a:ea typeface="宋体" panose="02010600030101010101" pitchFamily="2" charset="-122"/>
              </a:endParaRPr>
            </a:p>
          </p:txBody>
        </p:sp>
        <p:sp>
          <p:nvSpPr>
            <p:cNvPr id="9224" name="椭圆 12"/>
            <p:cNvSpPr/>
            <p:nvPr/>
          </p:nvSpPr>
          <p:spPr>
            <a:xfrm flipH="1">
              <a:off x="11856394" y="0"/>
              <a:ext cx="987504" cy="987670"/>
            </a:xfrm>
            <a:prstGeom prst="ellipse">
              <a:avLst/>
            </a:prstGeom>
            <a:solidFill>
              <a:srgbClr val="20BA7C">
                <a:alpha val="67000"/>
              </a:srgbClr>
            </a:solidFill>
            <a:ln w="9525">
              <a:noFill/>
            </a:ln>
          </p:spPr>
          <p:txBody>
            <a:bodyPr anchor="ctr"/>
            <a:lstStyle/>
            <a:p>
              <a:pPr lvl="0" algn="ctr" eaLnBrk="1" hangingPunct="1"/>
              <a:endParaRPr lang="zh-CN" altLang="en-US" dirty="0">
                <a:solidFill>
                  <a:srgbClr val="FFFFFF"/>
                </a:solidFill>
                <a:latin typeface="Calibri" panose="020F0502020204030204" pitchFamily="2" charset="0"/>
                <a:ea typeface="宋体" panose="02010600030101010101" pitchFamily="2" charset="-122"/>
              </a:endParaRPr>
            </a:p>
          </p:txBody>
        </p:sp>
        <p:sp>
          <p:nvSpPr>
            <p:cNvPr id="9225" name="椭圆 13"/>
            <p:cNvSpPr/>
            <p:nvPr/>
          </p:nvSpPr>
          <p:spPr>
            <a:xfrm flipH="1">
              <a:off x="10752994" y="1316364"/>
              <a:ext cx="2468759" cy="2467588"/>
            </a:xfrm>
            <a:prstGeom prst="ellipse">
              <a:avLst/>
            </a:prstGeom>
            <a:solidFill>
              <a:srgbClr val="20BA7C">
                <a:alpha val="67000"/>
              </a:srgbClr>
            </a:solidFill>
            <a:ln w="9525">
              <a:noFill/>
            </a:ln>
          </p:spPr>
          <p:txBody>
            <a:bodyPr anchor="ctr"/>
            <a:lstStyle/>
            <a:p>
              <a:pPr lvl="0" algn="ctr" eaLnBrk="1" hangingPunct="1"/>
              <a:endParaRPr lang="zh-CN" altLang="en-US" dirty="0">
                <a:solidFill>
                  <a:srgbClr val="FFFFFF"/>
                </a:solidFill>
                <a:latin typeface="Calibri" panose="020F0502020204030204" pitchFamily="2" charset="0"/>
                <a:ea typeface="宋体" panose="02010600030101010101" pitchFamily="2" charset="-122"/>
              </a:endParaRPr>
            </a:p>
          </p:txBody>
        </p:sp>
        <p:sp>
          <p:nvSpPr>
            <p:cNvPr id="9226" name="椭圆 14"/>
            <p:cNvSpPr/>
            <p:nvPr/>
          </p:nvSpPr>
          <p:spPr>
            <a:xfrm flipH="1">
              <a:off x="10027449" y="833644"/>
              <a:ext cx="1039895" cy="1040071"/>
            </a:xfrm>
            <a:prstGeom prst="ellipse">
              <a:avLst/>
            </a:prstGeom>
            <a:solidFill>
              <a:srgbClr val="EF9802">
                <a:alpha val="67000"/>
              </a:srgbClr>
            </a:solidFill>
            <a:ln w="9525">
              <a:noFill/>
            </a:ln>
          </p:spPr>
          <p:txBody>
            <a:bodyPr anchor="ctr"/>
            <a:lstStyle/>
            <a:p>
              <a:pPr lvl="0" algn="ctr" eaLnBrk="1" hangingPunct="1"/>
              <a:endParaRPr lang="zh-CN" altLang="en-US" dirty="0">
                <a:solidFill>
                  <a:srgbClr val="FFFFFF"/>
                </a:solidFill>
                <a:latin typeface="Calibri" panose="020F0502020204030204" pitchFamily="2" charset="0"/>
                <a:ea typeface="宋体" panose="02010600030101010101" pitchFamily="2" charset="-122"/>
              </a:endParaRPr>
            </a:p>
          </p:txBody>
        </p:sp>
        <p:sp>
          <p:nvSpPr>
            <p:cNvPr id="9227" name="椭圆 15"/>
            <p:cNvSpPr/>
            <p:nvPr/>
          </p:nvSpPr>
          <p:spPr>
            <a:xfrm flipH="1">
              <a:off x="9644830" y="2240519"/>
              <a:ext cx="1039896" cy="1040071"/>
            </a:xfrm>
            <a:prstGeom prst="ellipse">
              <a:avLst/>
            </a:prstGeom>
            <a:solidFill>
              <a:srgbClr val="20BA7C">
                <a:alpha val="67000"/>
              </a:srgbClr>
            </a:solidFill>
            <a:ln w="9525">
              <a:noFill/>
            </a:ln>
          </p:spPr>
          <p:txBody>
            <a:bodyPr anchor="ctr"/>
            <a:lstStyle/>
            <a:p>
              <a:pPr lvl="0" algn="ctr" eaLnBrk="1" hangingPunct="1"/>
              <a:endParaRPr lang="zh-CN" altLang="en-US" dirty="0">
                <a:solidFill>
                  <a:srgbClr val="FFFFFF"/>
                </a:solidFill>
                <a:latin typeface="Calibri" panose="020F0502020204030204" pitchFamily="2" charset="0"/>
                <a:ea typeface="宋体" panose="02010600030101010101" pitchFamily="2" charset="-122"/>
              </a:endParaRPr>
            </a:p>
          </p:txBody>
        </p:sp>
        <p:sp>
          <p:nvSpPr>
            <p:cNvPr id="9228" name="椭圆 16"/>
            <p:cNvSpPr/>
            <p:nvPr/>
          </p:nvSpPr>
          <p:spPr>
            <a:xfrm flipH="1">
              <a:off x="7345947" y="1849897"/>
              <a:ext cx="2030575" cy="2030917"/>
            </a:xfrm>
            <a:prstGeom prst="ellipse">
              <a:avLst/>
            </a:prstGeom>
            <a:solidFill>
              <a:srgbClr val="00A6BC">
                <a:alpha val="70000"/>
              </a:srgbClr>
            </a:solidFill>
            <a:ln w="9525">
              <a:noFill/>
            </a:ln>
          </p:spPr>
          <p:txBody>
            <a:bodyPr anchor="ctr"/>
            <a:lstStyle/>
            <a:p>
              <a:pPr lvl="0" algn="ctr" eaLnBrk="1" hangingPunct="1"/>
              <a:endParaRPr lang="zh-CN" altLang="en-US" dirty="0">
                <a:solidFill>
                  <a:srgbClr val="FFFFFF"/>
                </a:solidFill>
                <a:latin typeface="Calibri" panose="020F0502020204030204" pitchFamily="2" charset="0"/>
                <a:ea typeface="宋体" panose="02010600030101010101" pitchFamily="2" charset="-122"/>
              </a:endParaRPr>
            </a:p>
          </p:txBody>
        </p:sp>
      </p:grpSp>
      <p:sp>
        <p:nvSpPr>
          <p:cNvPr id="5" name="矩形 4"/>
          <p:cNvSpPr/>
          <p:nvPr/>
        </p:nvSpPr>
        <p:spPr>
          <a:xfrm>
            <a:off x="4422140" y="2278380"/>
            <a:ext cx="3347720" cy="1568450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spAutoFit/>
          </a:bodyPr>
          <a:p>
            <a:pPr algn="ctr"/>
            <a:r>
              <a:rPr lang="zh-CN" altLang="en-US" sz="9600" b="1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微软雅黑" panose="020B0503020204020204" pitchFamily="2" charset="-122"/>
                <a:ea typeface="微软雅黑" panose="020B0503020204020204" pitchFamily="2" charset="-122"/>
              </a:rPr>
              <a:t>谢  谢</a:t>
            </a:r>
            <a:endParaRPr lang="zh-CN" altLang="en-US" sz="9600" b="1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  <a:latin typeface="微软雅黑" panose="020B0503020204020204" pitchFamily="2" charset="-122"/>
              <a:ea typeface="微软雅黑" panose="020B0503020204020204" pitchFamily="2" charset="-122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18" name="组合 2"/>
          <p:cNvGrpSpPr/>
          <p:nvPr/>
        </p:nvGrpSpPr>
        <p:grpSpPr>
          <a:xfrm>
            <a:off x="-506412" y="4354513"/>
            <a:ext cx="13206412" cy="3879850"/>
            <a:chOff x="0" y="0"/>
            <a:chExt cx="13221753" cy="3880814"/>
          </a:xfrm>
        </p:grpSpPr>
        <p:sp>
          <p:nvSpPr>
            <p:cNvPr id="9219" name="椭圆 4"/>
            <p:cNvSpPr/>
            <p:nvPr/>
          </p:nvSpPr>
          <p:spPr>
            <a:xfrm>
              <a:off x="377855" y="0"/>
              <a:ext cx="987505" cy="987670"/>
            </a:xfrm>
            <a:prstGeom prst="ellipse">
              <a:avLst/>
            </a:prstGeom>
            <a:solidFill>
              <a:srgbClr val="20BA7C">
                <a:alpha val="67000"/>
              </a:srgbClr>
            </a:solidFill>
            <a:ln w="9525">
              <a:noFill/>
            </a:ln>
          </p:spPr>
          <p:txBody>
            <a:bodyPr anchor="ctr"/>
            <a:lstStyle/>
            <a:p>
              <a:pPr lvl="0" algn="ctr" eaLnBrk="1" hangingPunct="1"/>
              <a:endParaRPr lang="zh-CN" altLang="en-US" dirty="0">
                <a:solidFill>
                  <a:srgbClr val="FFFFFF"/>
                </a:solidFill>
                <a:latin typeface="Calibri" panose="020F0502020204030204" pitchFamily="2" charset="0"/>
                <a:ea typeface="宋体" panose="02010600030101010101" pitchFamily="2" charset="-122"/>
              </a:endParaRPr>
            </a:p>
          </p:txBody>
        </p:sp>
        <p:sp>
          <p:nvSpPr>
            <p:cNvPr id="9220" name="椭圆 5"/>
            <p:cNvSpPr/>
            <p:nvPr/>
          </p:nvSpPr>
          <p:spPr>
            <a:xfrm>
              <a:off x="0" y="1316364"/>
              <a:ext cx="2468759" cy="2467588"/>
            </a:xfrm>
            <a:prstGeom prst="ellipse">
              <a:avLst/>
            </a:prstGeom>
            <a:solidFill>
              <a:srgbClr val="20BA7C">
                <a:alpha val="67000"/>
              </a:srgbClr>
            </a:solidFill>
            <a:ln w="9525">
              <a:noFill/>
            </a:ln>
          </p:spPr>
          <p:txBody>
            <a:bodyPr anchor="ctr"/>
            <a:lstStyle/>
            <a:p>
              <a:pPr lvl="0" algn="ctr" eaLnBrk="1" hangingPunct="1"/>
              <a:endParaRPr lang="zh-CN" altLang="en-US" dirty="0">
                <a:solidFill>
                  <a:srgbClr val="FFFFFF"/>
                </a:solidFill>
                <a:latin typeface="Calibri" panose="020F0502020204030204" pitchFamily="2" charset="0"/>
                <a:ea typeface="宋体" panose="02010600030101010101" pitchFamily="2" charset="-122"/>
              </a:endParaRPr>
            </a:p>
          </p:txBody>
        </p:sp>
        <p:sp>
          <p:nvSpPr>
            <p:cNvPr id="9221" name="椭圆 6"/>
            <p:cNvSpPr/>
            <p:nvPr/>
          </p:nvSpPr>
          <p:spPr>
            <a:xfrm>
              <a:off x="2154409" y="833644"/>
              <a:ext cx="1039896" cy="1040071"/>
            </a:xfrm>
            <a:prstGeom prst="ellipse">
              <a:avLst/>
            </a:prstGeom>
            <a:solidFill>
              <a:srgbClr val="EF9802">
                <a:alpha val="67000"/>
              </a:srgbClr>
            </a:solidFill>
            <a:ln w="9525">
              <a:noFill/>
            </a:ln>
          </p:spPr>
          <p:txBody>
            <a:bodyPr anchor="ctr"/>
            <a:lstStyle/>
            <a:p>
              <a:pPr lvl="0" algn="ctr" eaLnBrk="1" hangingPunct="1"/>
              <a:endParaRPr lang="zh-CN" altLang="en-US" dirty="0">
                <a:solidFill>
                  <a:srgbClr val="FFFFFF"/>
                </a:solidFill>
                <a:latin typeface="Calibri" panose="020F0502020204030204" pitchFamily="2" charset="0"/>
                <a:ea typeface="宋体" panose="02010600030101010101" pitchFamily="2" charset="-122"/>
              </a:endParaRPr>
            </a:p>
          </p:txBody>
        </p:sp>
        <p:sp>
          <p:nvSpPr>
            <p:cNvPr id="9222" name="椭圆 7"/>
            <p:cNvSpPr/>
            <p:nvPr/>
          </p:nvSpPr>
          <p:spPr>
            <a:xfrm>
              <a:off x="2537028" y="2240519"/>
              <a:ext cx="1039895" cy="1040071"/>
            </a:xfrm>
            <a:prstGeom prst="ellipse">
              <a:avLst/>
            </a:prstGeom>
            <a:solidFill>
              <a:srgbClr val="20BA7C">
                <a:alpha val="67000"/>
              </a:srgbClr>
            </a:solidFill>
            <a:ln w="9525">
              <a:noFill/>
            </a:ln>
          </p:spPr>
          <p:txBody>
            <a:bodyPr anchor="ctr"/>
            <a:lstStyle/>
            <a:p>
              <a:pPr lvl="0" algn="ctr" eaLnBrk="1" hangingPunct="1"/>
              <a:endParaRPr lang="zh-CN" altLang="en-US" dirty="0">
                <a:solidFill>
                  <a:srgbClr val="FFFFFF"/>
                </a:solidFill>
                <a:latin typeface="Calibri" panose="020F0502020204030204" pitchFamily="2" charset="0"/>
                <a:ea typeface="宋体" panose="02010600030101010101" pitchFamily="2" charset="-122"/>
              </a:endParaRPr>
            </a:p>
          </p:txBody>
        </p:sp>
        <p:sp>
          <p:nvSpPr>
            <p:cNvPr id="9223" name="椭圆 8"/>
            <p:cNvSpPr/>
            <p:nvPr/>
          </p:nvSpPr>
          <p:spPr>
            <a:xfrm>
              <a:off x="3845232" y="1849897"/>
              <a:ext cx="2030574" cy="2030917"/>
            </a:xfrm>
            <a:prstGeom prst="ellipse">
              <a:avLst/>
            </a:prstGeom>
            <a:solidFill>
              <a:srgbClr val="00A6BC">
                <a:alpha val="70000"/>
              </a:srgbClr>
            </a:solidFill>
            <a:ln w="9525">
              <a:noFill/>
            </a:ln>
          </p:spPr>
          <p:txBody>
            <a:bodyPr anchor="ctr"/>
            <a:lstStyle/>
            <a:p>
              <a:pPr lvl="0" algn="ctr" eaLnBrk="1" hangingPunct="1"/>
              <a:endParaRPr lang="zh-CN" altLang="en-US" dirty="0">
                <a:solidFill>
                  <a:srgbClr val="FFFFFF"/>
                </a:solidFill>
                <a:latin typeface="Calibri" panose="020F0502020204030204" pitchFamily="2" charset="0"/>
                <a:ea typeface="宋体" panose="02010600030101010101" pitchFamily="2" charset="-122"/>
              </a:endParaRPr>
            </a:p>
          </p:txBody>
        </p:sp>
        <p:sp>
          <p:nvSpPr>
            <p:cNvPr id="9224" name="椭圆 12"/>
            <p:cNvSpPr/>
            <p:nvPr/>
          </p:nvSpPr>
          <p:spPr>
            <a:xfrm flipH="1">
              <a:off x="11856394" y="0"/>
              <a:ext cx="987504" cy="987670"/>
            </a:xfrm>
            <a:prstGeom prst="ellipse">
              <a:avLst/>
            </a:prstGeom>
            <a:solidFill>
              <a:srgbClr val="20BA7C">
                <a:alpha val="67000"/>
              </a:srgbClr>
            </a:solidFill>
            <a:ln w="9525">
              <a:noFill/>
            </a:ln>
          </p:spPr>
          <p:txBody>
            <a:bodyPr anchor="ctr"/>
            <a:lstStyle/>
            <a:p>
              <a:pPr lvl="0" algn="ctr" eaLnBrk="1" hangingPunct="1"/>
              <a:endParaRPr lang="zh-CN" altLang="en-US" dirty="0">
                <a:solidFill>
                  <a:srgbClr val="FFFFFF"/>
                </a:solidFill>
                <a:latin typeface="Calibri" panose="020F0502020204030204" pitchFamily="2" charset="0"/>
                <a:ea typeface="宋体" panose="02010600030101010101" pitchFamily="2" charset="-122"/>
              </a:endParaRPr>
            </a:p>
          </p:txBody>
        </p:sp>
        <p:sp>
          <p:nvSpPr>
            <p:cNvPr id="9225" name="椭圆 13"/>
            <p:cNvSpPr/>
            <p:nvPr/>
          </p:nvSpPr>
          <p:spPr>
            <a:xfrm flipH="1">
              <a:off x="10752994" y="1316364"/>
              <a:ext cx="2468759" cy="2467588"/>
            </a:xfrm>
            <a:prstGeom prst="ellipse">
              <a:avLst/>
            </a:prstGeom>
            <a:solidFill>
              <a:srgbClr val="20BA7C">
                <a:alpha val="67000"/>
              </a:srgbClr>
            </a:solidFill>
            <a:ln w="9525">
              <a:noFill/>
            </a:ln>
          </p:spPr>
          <p:txBody>
            <a:bodyPr anchor="ctr"/>
            <a:lstStyle/>
            <a:p>
              <a:pPr lvl="0" algn="ctr" eaLnBrk="1" hangingPunct="1"/>
              <a:endParaRPr lang="zh-CN" altLang="en-US" dirty="0">
                <a:solidFill>
                  <a:srgbClr val="FFFFFF"/>
                </a:solidFill>
                <a:latin typeface="Calibri" panose="020F0502020204030204" pitchFamily="2" charset="0"/>
                <a:ea typeface="宋体" panose="02010600030101010101" pitchFamily="2" charset="-122"/>
              </a:endParaRPr>
            </a:p>
          </p:txBody>
        </p:sp>
        <p:sp>
          <p:nvSpPr>
            <p:cNvPr id="9226" name="椭圆 14"/>
            <p:cNvSpPr/>
            <p:nvPr/>
          </p:nvSpPr>
          <p:spPr>
            <a:xfrm flipH="1">
              <a:off x="10027449" y="833644"/>
              <a:ext cx="1039895" cy="1040071"/>
            </a:xfrm>
            <a:prstGeom prst="ellipse">
              <a:avLst/>
            </a:prstGeom>
            <a:solidFill>
              <a:srgbClr val="EF9802">
                <a:alpha val="67000"/>
              </a:srgbClr>
            </a:solidFill>
            <a:ln w="9525">
              <a:noFill/>
            </a:ln>
          </p:spPr>
          <p:txBody>
            <a:bodyPr anchor="ctr"/>
            <a:lstStyle/>
            <a:p>
              <a:pPr lvl="0" algn="ctr" eaLnBrk="1" hangingPunct="1"/>
              <a:endParaRPr lang="zh-CN" altLang="en-US" dirty="0">
                <a:solidFill>
                  <a:srgbClr val="FFFFFF"/>
                </a:solidFill>
                <a:latin typeface="Calibri" panose="020F0502020204030204" pitchFamily="2" charset="0"/>
                <a:ea typeface="宋体" panose="02010600030101010101" pitchFamily="2" charset="-122"/>
              </a:endParaRPr>
            </a:p>
          </p:txBody>
        </p:sp>
        <p:sp>
          <p:nvSpPr>
            <p:cNvPr id="9227" name="椭圆 15"/>
            <p:cNvSpPr/>
            <p:nvPr/>
          </p:nvSpPr>
          <p:spPr>
            <a:xfrm flipH="1">
              <a:off x="9644830" y="2240519"/>
              <a:ext cx="1039896" cy="1040071"/>
            </a:xfrm>
            <a:prstGeom prst="ellipse">
              <a:avLst/>
            </a:prstGeom>
            <a:solidFill>
              <a:srgbClr val="20BA7C">
                <a:alpha val="67000"/>
              </a:srgbClr>
            </a:solidFill>
            <a:ln w="9525">
              <a:noFill/>
            </a:ln>
          </p:spPr>
          <p:txBody>
            <a:bodyPr anchor="ctr"/>
            <a:lstStyle/>
            <a:p>
              <a:pPr lvl="0" algn="ctr" eaLnBrk="1" hangingPunct="1"/>
              <a:endParaRPr lang="zh-CN" altLang="en-US" dirty="0">
                <a:solidFill>
                  <a:srgbClr val="FFFFFF"/>
                </a:solidFill>
                <a:latin typeface="Calibri" panose="020F0502020204030204" pitchFamily="2" charset="0"/>
                <a:ea typeface="宋体" panose="02010600030101010101" pitchFamily="2" charset="-122"/>
              </a:endParaRPr>
            </a:p>
          </p:txBody>
        </p:sp>
        <p:sp>
          <p:nvSpPr>
            <p:cNvPr id="9228" name="椭圆 16"/>
            <p:cNvSpPr/>
            <p:nvPr/>
          </p:nvSpPr>
          <p:spPr>
            <a:xfrm flipH="1">
              <a:off x="7345947" y="1849897"/>
              <a:ext cx="2030575" cy="2030917"/>
            </a:xfrm>
            <a:prstGeom prst="ellipse">
              <a:avLst/>
            </a:prstGeom>
            <a:solidFill>
              <a:srgbClr val="00A6BC">
                <a:alpha val="70000"/>
              </a:srgbClr>
            </a:solidFill>
            <a:ln w="9525">
              <a:noFill/>
            </a:ln>
          </p:spPr>
          <p:txBody>
            <a:bodyPr anchor="ctr"/>
            <a:lstStyle/>
            <a:p>
              <a:pPr lvl="0" algn="ctr" eaLnBrk="1" hangingPunct="1"/>
              <a:endParaRPr lang="zh-CN" altLang="en-US" dirty="0">
                <a:solidFill>
                  <a:srgbClr val="FFFFFF"/>
                </a:solidFill>
                <a:latin typeface="Calibri" panose="020F0502020204030204" pitchFamily="2" charset="0"/>
                <a:ea typeface="宋体" panose="02010600030101010101" pitchFamily="2" charset="-122"/>
              </a:endParaRPr>
            </a:p>
          </p:txBody>
        </p:sp>
      </p:grpSp>
      <p:grpSp>
        <p:nvGrpSpPr>
          <p:cNvPr id="9229" name="组合 10"/>
          <p:cNvGrpSpPr/>
          <p:nvPr/>
        </p:nvGrpSpPr>
        <p:grpSpPr>
          <a:xfrm>
            <a:off x="4506918" y="3858260"/>
            <a:ext cx="3270250" cy="1511305"/>
            <a:chOff x="685721" y="-15220"/>
            <a:chExt cx="3269853" cy="1509357"/>
          </a:xfrm>
        </p:grpSpPr>
        <p:sp>
          <p:nvSpPr>
            <p:cNvPr id="9230" name="矩形 23"/>
            <p:cNvSpPr/>
            <p:nvPr/>
          </p:nvSpPr>
          <p:spPr>
            <a:xfrm>
              <a:off x="867305" y="-15220"/>
              <a:ext cx="2907312" cy="640523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 w="9525">
              <a:noFill/>
            </a:ln>
          </p:spPr>
          <p:txBody>
            <a:bodyPr anchor="ctr"/>
            <a:lstStyle/>
            <a:p>
              <a:pPr lvl="0" algn="ctr" eaLnBrk="1" hangingPunct="1"/>
              <a:endParaRPr lang="zh-CN" altLang="en-US" dirty="0">
                <a:solidFill>
                  <a:srgbClr val="FFFFFF"/>
                </a:solidFill>
                <a:latin typeface="Calibri" panose="020F0502020204030204" pitchFamily="2" charset="0"/>
                <a:ea typeface="宋体" panose="02010600030101010101" pitchFamily="2" charset="-122"/>
              </a:endParaRPr>
            </a:p>
          </p:txBody>
        </p:sp>
        <p:sp>
          <p:nvSpPr>
            <p:cNvPr id="9231" name="矩形 35"/>
            <p:cNvSpPr/>
            <p:nvPr/>
          </p:nvSpPr>
          <p:spPr>
            <a:xfrm>
              <a:off x="685721" y="788293"/>
              <a:ext cx="3269853" cy="705844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lstStyle/>
            <a:p>
              <a:pPr lvl="0" algn="ctr" eaLnBrk="1" hangingPunct="1"/>
              <a:r>
                <a:rPr lang="en-US" altLang="zh-CN" sz="4000" b="1" dirty="0">
                  <a:solidFill>
                    <a:srgbClr val="10495E"/>
                  </a:solidFill>
                  <a:latin typeface="Droid Sans" panose="020B0606030804020204" pitchFamily="2" charset="0"/>
                </a:rPr>
                <a:t>APP</a:t>
              </a:r>
              <a:r>
                <a:rPr lang="zh-CN" altLang="en-US" sz="4000" b="1" dirty="0">
                  <a:solidFill>
                    <a:srgbClr val="10495E"/>
                  </a:solidFill>
                  <a:latin typeface="Droid Sans" panose="020B0606030804020204" pitchFamily="2" charset="0"/>
                </a:rPr>
                <a:t>营销模式</a:t>
              </a:r>
              <a:endParaRPr lang="zh-CN" altLang="en-US" sz="4000" b="1" dirty="0">
                <a:solidFill>
                  <a:srgbClr val="10495E"/>
                </a:solidFill>
                <a:latin typeface="Droid Sans" panose="020B0606030804020204" pitchFamily="2" charset="0"/>
              </a:endParaRPr>
            </a:p>
          </p:txBody>
        </p:sp>
      </p:grpSp>
      <p:grpSp>
        <p:nvGrpSpPr>
          <p:cNvPr id="9233" name="组合 3"/>
          <p:cNvGrpSpPr/>
          <p:nvPr/>
        </p:nvGrpSpPr>
        <p:grpSpPr>
          <a:xfrm>
            <a:off x="5308600" y="1620838"/>
            <a:ext cx="1574800" cy="1773237"/>
            <a:chOff x="0" y="0"/>
            <a:chExt cx="1573566" cy="1773359"/>
          </a:xfrm>
        </p:grpSpPr>
        <p:grpSp>
          <p:nvGrpSpPr>
            <p:cNvPr id="9234" name="组合 17"/>
            <p:cNvGrpSpPr/>
            <p:nvPr/>
          </p:nvGrpSpPr>
          <p:grpSpPr>
            <a:xfrm>
              <a:off x="0" y="0"/>
              <a:ext cx="1573566" cy="1773359"/>
              <a:chOff x="0" y="0"/>
              <a:chExt cx="1573566" cy="1773359"/>
            </a:xfrm>
          </p:grpSpPr>
          <p:sp>
            <p:nvSpPr>
              <p:cNvPr id="9235" name="椭圆 20"/>
              <p:cNvSpPr/>
              <p:nvPr/>
            </p:nvSpPr>
            <p:spPr>
              <a:xfrm>
                <a:off x="0" y="487396"/>
                <a:ext cx="832785" cy="833495"/>
              </a:xfrm>
              <a:prstGeom prst="ellipse">
                <a:avLst/>
              </a:prstGeom>
              <a:solidFill>
                <a:srgbClr val="20BA7C">
                  <a:alpha val="79999"/>
                </a:srgbClr>
              </a:solidFill>
              <a:ln w="9525">
                <a:noFill/>
              </a:ln>
            </p:spPr>
            <p:txBody>
              <a:bodyPr anchor="ctr"/>
              <a:lstStyle/>
              <a:p>
                <a:pPr lvl="0" algn="ctr" eaLnBrk="1" hangingPunct="1"/>
                <a:endParaRPr lang="zh-CN" altLang="en-US" dirty="0">
                  <a:solidFill>
                    <a:srgbClr val="FFFFFF"/>
                  </a:solidFill>
                  <a:latin typeface="Calibri" panose="020F0502020204030204" pitchFamily="2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9236" name="椭圆 21"/>
              <p:cNvSpPr/>
              <p:nvPr/>
            </p:nvSpPr>
            <p:spPr>
              <a:xfrm>
                <a:off x="740782" y="487396"/>
                <a:ext cx="832784" cy="833495"/>
              </a:xfrm>
              <a:prstGeom prst="ellipse">
                <a:avLst/>
              </a:prstGeom>
              <a:solidFill>
                <a:srgbClr val="FFC000">
                  <a:alpha val="87999"/>
                </a:srgbClr>
              </a:solidFill>
              <a:ln w="9525">
                <a:noFill/>
              </a:ln>
            </p:spPr>
            <p:txBody>
              <a:bodyPr anchor="ctr"/>
              <a:lstStyle/>
              <a:p>
                <a:pPr lvl="0" algn="ctr" eaLnBrk="1" hangingPunct="1"/>
                <a:endParaRPr lang="zh-CN" altLang="en-US" b="1" dirty="0">
                  <a:solidFill>
                    <a:srgbClr val="FFFFFF"/>
                  </a:solidFill>
                  <a:latin typeface="Calibri" panose="020F0502020204030204" pitchFamily="2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9237" name="椭圆 18"/>
              <p:cNvSpPr/>
              <p:nvPr/>
            </p:nvSpPr>
            <p:spPr>
              <a:xfrm>
                <a:off x="361666" y="0"/>
                <a:ext cx="832785" cy="833494"/>
              </a:xfrm>
              <a:prstGeom prst="ellipse">
                <a:avLst/>
              </a:prstGeom>
              <a:solidFill>
                <a:srgbClr val="00A6BC"/>
              </a:solidFill>
              <a:ln w="9525">
                <a:noFill/>
              </a:ln>
            </p:spPr>
            <p:txBody>
              <a:bodyPr anchor="ctr"/>
              <a:lstStyle/>
              <a:p>
                <a:pPr lvl="0" algn="ctr" eaLnBrk="1" hangingPunct="1"/>
                <a:endParaRPr lang="zh-CN" altLang="en-US" dirty="0">
                  <a:solidFill>
                    <a:srgbClr val="FFFFFF"/>
                  </a:solidFill>
                  <a:latin typeface="Calibri" panose="020F0502020204030204" pitchFamily="2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9238" name="椭圆 37"/>
              <p:cNvSpPr/>
              <p:nvPr/>
            </p:nvSpPr>
            <p:spPr>
              <a:xfrm>
                <a:off x="377529" y="939865"/>
                <a:ext cx="832785" cy="833494"/>
              </a:xfrm>
              <a:prstGeom prst="ellipse">
                <a:avLst/>
              </a:prstGeom>
              <a:solidFill>
                <a:srgbClr val="595959">
                  <a:alpha val="98999"/>
                </a:srgbClr>
              </a:solidFill>
              <a:ln w="9525">
                <a:noFill/>
              </a:ln>
            </p:spPr>
            <p:txBody>
              <a:bodyPr anchor="ctr"/>
              <a:lstStyle/>
              <a:p>
                <a:pPr lvl="0" algn="ctr" eaLnBrk="1" hangingPunct="1"/>
                <a:endParaRPr lang="zh-CN" altLang="en-US" b="1" dirty="0">
                  <a:solidFill>
                    <a:srgbClr val="FFFFFF"/>
                  </a:solidFill>
                  <a:latin typeface="Calibri" panose="020F0502020204030204" pitchFamily="2" charset="0"/>
                  <a:ea typeface="宋体" panose="02010600030101010101" pitchFamily="2" charset="-122"/>
                </a:endParaRPr>
              </a:p>
            </p:txBody>
          </p:sp>
        </p:grpSp>
        <p:pic>
          <p:nvPicPr>
            <p:cNvPr id="9239" name="组合 30"/>
            <p:cNvPicPr/>
            <p:nvPr/>
          </p:nvPicPr>
          <p:blipFill>
            <a:blip r:embed="rId1"/>
            <a:stretch>
              <a:fillRect/>
            </a:stretch>
          </p:blipFill>
          <p:spPr>
            <a:xfrm>
              <a:off x="403036" y="500604"/>
              <a:ext cx="700491" cy="664510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2" name="矩形 35"/>
          <p:cNvSpPr/>
          <p:nvPr/>
        </p:nvSpPr>
        <p:spPr>
          <a:xfrm>
            <a:off x="5909310" y="3873500"/>
            <a:ext cx="465455" cy="70675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pPr lvl="0" algn="ctr" eaLnBrk="1" hangingPunct="1"/>
            <a:r>
              <a:rPr lang="en-US" altLang="zh-CN" sz="4000" b="1" i="1" dirty="0">
                <a:solidFill>
                  <a:srgbClr val="10495E"/>
                </a:solidFill>
                <a:latin typeface="Droid Sans" panose="020B0606030804020204" pitchFamily="2" charset="0"/>
              </a:rPr>
              <a:t>1</a:t>
            </a:r>
            <a:endParaRPr lang="en-US" altLang="zh-CN" sz="4000" b="1" i="1" dirty="0">
              <a:solidFill>
                <a:srgbClr val="10495E"/>
              </a:solidFill>
              <a:latin typeface="Droid Sans" panose="020B0606030804020204" pitchFamily="2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47"/>
          <p:cNvGrpSpPr/>
          <p:nvPr/>
        </p:nvGrpSpPr>
        <p:grpSpPr>
          <a:xfrm>
            <a:off x="566103" y="955993"/>
            <a:ext cx="10628245" cy="420697"/>
            <a:chOff x="0" y="0"/>
            <a:chExt cx="9719042" cy="384638"/>
          </a:xfrm>
        </p:grpSpPr>
        <p:cxnSp>
          <p:nvCxnSpPr>
            <p:cNvPr id="3" name="直接连接符 48"/>
            <p:cNvCxnSpPr/>
            <p:nvPr/>
          </p:nvCxnSpPr>
          <p:spPr>
            <a:xfrm>
              <a:off x="0" y="0"/>
              <a:ext cx="2867099" cy="0"/>
            </a:xfrm>
            <a:prstGeom prst="line">
              <a:avLst/>
            </a:prstGeom>
            <a:ln w="28575" cap="flat" cmpd="sng">
              <a:solidFill>
                <a:schemeClr val="accent1"/>
              </a:solidFill>
              <a:prstDash val="solid"/>
              <a:headEnd type="none" w="med" len="med"/>
              <a:tailEnd type="none" w="med" len="med"/>
            </a:ln>
          </p:spPr>
        </p:cxnSp>
        <p:cxnSp>
          <p:nvCxnSpPr>
            <p:cNvPr id="4" name="直接连接符 49"/>
            <p:cNvCxnSpPr/>
            <p:nvPr/>
          </p:nvCxnSpPr>
          <p:spPr>
            <a:xfrm>
              <a:off x="2867099" y="0"/>
              <a:ext cx="2867100" cy="0"/>
            </a:xfrm>
            <a:prstGeom prst="line">
              <a:avLst/>
            </a:prstGeom>
            <a:ln w="28575" cap="flat" cmpd="sng">
              <a:solidFill>
                <a:srgbClr val="C55A11"/>
              </a:solidFill>
              <a:prstDash val="solid"/>
              <a:headEnd type="none" w="med" len="med"/>
              <a:tailEnd type="none" w="med" len="med"/>
            </a:ln>
          </p:spPr>
        </p:cxnSp>
        <p:cxnSp>
          <p:nvCxnSpPr>
            <p:cNvPr id="5" name="直接连接符 50"/>
            <p:cNvCxnSpPr/>
            <p:nvPr/>
          </p:nvCxnSpPr>
          <p:spPr>
            <a:xfrm>
              <a:off x="5735650" y="0"/>
              <a:ext cx="3983392" cy="0"/>
            </a:xfrm>
            <a:prstGeom prst="line">
              <a:avLst/>
            </a:prstGeom>
            <a:ln w="28575" cap="flat" cmpd="sng">
              <a:solidFill>
                <a:srgbClr val="385723"/>
              </a:solidFill>
              <a:prstDash val="solid"/>
              <a:headEnd type="none" w="med" len="med"/>
              <a:tailEnd type="none" w="med" len="med"/>
            </a:ln>
          </p:spPr>
        </p:cxnSp>
        <p:sp>
          <p:nvSpPr>
            <p:cNvPr id="8" name="文本框 51"/>
            <p:cNvSpPr txBox="1"/>
            <p:nvPr/>
          </p:nvSpPr>
          <p:spPr>
            <a:xfrm>
              <a:off x="3630241" y="75103"/>
              <a:ext cx="1550141" cy="309535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>
              <a:lvl1pPr marL="228600" lvl="0" indent="-228600" algn="l" defTabSz="914400" eaLnBrk="0" fontAlgn="base" latinLnBrk="0" hangingPunct="0">
                <a:lnSpc>
                  <a:spcPct val="90000"/>
                </a:lnSpc>
                <a:spcBef>
                  <a:spcPts val="1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800" b="0" i="0" u="none" kern="1200" baseline="0">
                  <a:solidFill>
                    <a:schemeClr val="tx1"/>
                  </a:solidFill>
                  <a:latin typeface="Calibri" panose="020F0502020204030204" pitchFamily="2" charset="0"/>
                  <a:ea typeface="宋体" panose="02010600030101010101" pitchFamily="2" charset="-122"/>
                </a:defRPr>
              </a:lvl1pPr>
              <a:lvl2pPr marL="685800" lvl="1" indent="-228600" algn="l" defTabSz="914400" eaLnBrk="0" fontAlgn="base" latinLnBrk="0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400" b="0" i="0" u="non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lvl="2" indent="-228600" algn="l" defTabSz="914400" eaLnBrk="0" fontAlgn="base" latinLnBrk="0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 b="0" i="0" u="non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lvl="3" indent="-228600" algn="l" defTabSz="914400" eaLnBrk="0" fontAlgn="base" latinLnBrk="0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800" b="0" i="0" u="non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lvl="4" indent="-228600" algn="l" defTabSz="914400" eaLnBrk="0" fontAlgn="base" latinLnBrk="0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800" b="0" i="0" u="non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0" lvl="0" indent="0" eaLnBrk="1" hangingPunct="1">
                <a:lnSpc>
                  <a:spcPct val="100000"/>
                </a:lnSpc>
                <a:spcBef>
                  <a:spcPct val="0"/>
                </a:spcBef>
                <a:buNone/>
              </a:pPr>
              <a:endParaRPr lang="zh-CN" altLang="en-US" sz="1600" dirty="0">
                <a:solidFill>
                  <a:srgbClr val="767171"/>
                </a:solidFill>
              </a:endParaRPr>
            </a:p>
          </p:txBody>
        </p:sp>
      </p:grpSp>
      <p:sp>
        <p:nvSpPr>
          <p:cNvPr id="10" name="文本框 9"/>
          <p:cNvSpPr txBox="1"/>
          <p:nvPr/>
        </p:nvSpPr>
        <p:spPr>
          <a:xfrm>
            <a:off x="725805" y="434340"/>
            <a:ext cx="494728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800" b="1">
                <a:solidFill>
                  <a:srgbClr val="4077A5"/>
                </a:solidFill>
                <a:latin typeface="微软雅黑" panose="020B0503020204020204" pitchFamily="2" charset="-122"/>
                <a:ea typeface="微软雅黑" panose="020B0503020204020204" pitchFamily="2" charset="-122"/>
              </a:rPr>
              <a:t>APP</a:t>
            </a:r>
            <a:r>
              <a:rPr lang="zh-CN" altLang="en-US" sz="2800" b="1">
                <a:solidFill>
                  <a:srgbClr val="4077A5"/>
                </a:solidFill>
                <a:latin typeface="微软雅黑" panose="020B0503020204020204" pitchFamily="2" charset="-122"/>
                <a:ea typeface="微软雅黑" panose="020B0503020204020204" pitchFamily="2" charset="-122"/>
              </a:rPr>
              <a:t>营销模式的内涵</a:t>
            </a:r>
            <a:endParaRPr lang="zh-CN" altLang="en-US" sz="2800" b="1">
              <a:solidFill>
                <a:srgbClr val="4077A5"/>
              </a:solidFill>
              <a:latin typeface="微软雅黑" panose="020B0503020204020204" pitchFamily="2" charset="-122"/>
              <a:ea typeface="微软雅黑" panose="020B0503020204020204" pitchFamily="2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2199640" y="1836420"/>
            <a:ext cx="8178165" cy="101473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150000"/>
              </a:lnSpc>
            </a:pPr>
            <a:r>
              <a:rPr lang="zh-CN" altLang="en-US" sz="2000" b="1">
                <a:solidFill>
                  <a:srgbClr val="FF0000"/>
                </a:solidFill>
                <a:latin typeface="微软雅黑" panose="020B0503020204020204" pitchFamily="2" charset="-122"/>
                <a:ea typeface="微软雅黑" panose="020B0503020204020204" pitchFamily="2" charset="-122"/>
                <a:sym typeface="+mn-ea"/>
              </a:rPr>
              <a:t>内涵：</a:t>
            </a:r>
            <a:endParaRPr lang="zh-CN" altLang="en-US" sz="2000" b="1">
              <a:solidFill>
                <a:srgbClr val="FF0000"/>
              </a:solidFill>
              <a:latin typeface="微软雅黑" panose="020B0503020204020204" pitchFamily="2" charset="-122"/>
              <a:ea typeface="微软雅黑" panose="020B0503020204020204" pitchFamily="2" charset="-122"/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zh-CN" altLang="en-US" sz="2000">
                <a:latin typeface="微软雅黑" panose="020B0503020204020204" pitchFamily="2" charset="-122"/>
                <a:ea typeface="微软雅黑" panose="020B0503020204020204" pitchFamily="2" charset="-122"/>
                <a:sym typeface="+mn-ea"/>
              </a:rPr>
              <a:t>通过特制</a:t>
            </a:r>
            <a:r>
              <a:rPr lang="zh-CN" altLang="en-US" sz="2000" b="1">
                <a:latin typeface="微软雅黑" panose="020B0503020204020204" pitchFamily="2" charset="-122"/>
                <a:ea typeface="微软雅黑" panose="020B0503020204020204" pitchFamily="2" charset="-122"/>
                <a:sym typeface="+mn-ea"/>
              </a:rPr>
              <a:t>手机</a:t>
            </a:r>
            <a:r>
              <a:rPr lang="zh-CN" altLang="en-US" sz="2000">
                <a:latin typeface="微软雅黑" panose="020B0503020204020204" pitchFamily="2" charset="-122"/>
                <a:ea typeface="微软雅黑" panose="020B0503020204020204" pitchFamily="2" charset="-122"/>
                <a:sym typeface="+mn-ea"/>
              </a:rPr>
              <a:t>、</a:t>
            </a:r>
            <a:r>
              <a:rPr lang="zh-CN" altLang="en-US" sz="2000" b="1">
                <a:latin typeface="微软雅黑" panose="020B0503020204020204" pitchFamily="2" charset="-122"/>
                <a:ea typeface="微软雅黑" panose="020B0503020204020204" pitchFamily="2" charset="-122"/>
                <a:sym typeface="+mn-ea"/>
              </a:rPr>
              <a:t>社区</a:t>
            </a:r>
            <a:r>
              <a:rPr lang="zh-CN" altLang="en-US" sz="2000">
                <a:latin typeface="微软雅黑" panose="020B0503020204020204" pitchFamily="2" charset="-122"/>
                <a:ea typeface="微软雅黑" panose="020B0503020204020204" pitchFamily="2" charset="-122"/>
                <a:sym typeface="+mn-ea"/>
              </a:rPr>
              <a:t>、</a:t>
            </a:r>
            <a:r>
              <a:rPr lang="zh-CN" altLang="en-US" sz="2000" b="1">
                <a:latin typeface="微软雅黑" panose="020B0503020204020204" pitchFamily="2" charset="-122"/>
                <a:ea typeface="微软雅黑" panose="020B0503020204020204" pitchFamily="2" charset="-122"/>
                <a:sym typeface="+mn-ea"/>
              </a:rPr>
              <a:t>SNS</a:t>
            </a:r>
            <a:r>
              <a:rPr lang="zh-CN" altLang="en-US" sz="2000">
                <a:latin typeface="微软雅黑" panose="020B0503020204020204" pitchFamily="2" charset="-122"/>
                <a:ea typeface="微软雅黑" panose="020B0503020204020204" pitchFamily="2" charset="-122"/>
                <a:sym typeface="+mn-ea"/>
              </a:rPr>
              <a:t>等平台上运行的应用程序来开展营销活动</a:t>
            </a:r>
            <a:endParaRPr lang="zh-CN" altLang="en-US" sz="2000">
              <a:latin typeface="微软雅黑" panose="020B0503020204020204" pitchFamily="2" charset="-122"/>
              <a:ea typeface="微软雅黑" panose="020B0503020204020204" pitchFamily="2" charset="-122"/>
            </a:endParaRPr>
          </a:p>
        </p:txBody>
      </p:sp>
      <p:grpSp>
        <p:nvGrpSpPr>
          <p:cNvPr id="147" name="组合 146"/>
          <p:cNvGrpSpPr/>
          <p:nvPr/>
        </p:nvGrpSpPr>
        <p:grpSpPr>
          <a:xfrm>
            <a:off x="1267460" y="1898650"/>
            <a:ext cx="505460" cy="505460"/>
            <a:chOff x="3678404" y="2170455"/>
            <a:chExt cx="736600" cy="736600"/>
          </a:xfrm>
        </p:grpSpPr>
        <p:grpSp>
          <p:nvGrpSpPr>
            <p:cNvPr id="148" name="组合 147"/>
            <p:cNvGrpSpPr/>
            <p:nvPr/>
          </p:nvGrpSpPr>
          <p:grpSpPr>
            <a:xfrm>
              <a:off x="3678404" y="2170455"/>
              <a:ext cx="736600" cy="736600"/>
              <a:chOff x="8286667" y="635396"/>
              <a:chExt cx="736600" cy="736600"/>
            </a:xfrm>
          </p:grpSpPr>
          <p:sp>
            <p:nvSpPr>
              <p:cNvPr id="154" name="椭圆 153"/>
              <p:cNvSpPr/>
              <p:nvPr/>
            </p:nvSpPr>
            <p:spPr>
              <a:xfrm>
                <a:off x="8286667" y="635396"/>
                <a:ext cx="736600" cy="736600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>
                      <a:lumMod val="85000"/>
                    </a:schemeClr>
                  </a:gs>
                  <a:gs pos="100000">
                    <a:srgbClr val="F7F7F7"/>
                  </a:gs>
                </a:gsLst>
                <a:lin ang="2700000" scaled="1"/>
                <a:tileRect/>
              </a:gradFill>
              <a:ln w="15875">
                <a:solidFill>
                  <a:srgbClr val="01ACBE"/>
                </a:solidFill>
              </a:ln>
              <a:effectLst>
                <a:outerShdw blurRad="101600" dist="50800" dir="2700000" algn="tl" rotWithShape="0">
                  <a:prstClr val="black">
                    <a:alpha val="3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 sz="1015">
                  <a:latin typeface="Arial" panose="020B0604020202020204"/>
                  <a:ea typeface="微软雅黑" panose="020B0503020204020204" pitchFamily="2" charset="-122"/>
                  <a:sym typeface="Arial" panose="020B0604020202020204"/>
                </a:endParaRPr>
              </a:p>
            </p:txBody>
          </p:sp>
          <p:sp>
            <p:nvSpPr>
              <p:cNvPr id="155" name="椭圆 154"/>
              <p:cNvSpPr/>
              <p:nvPr/>
            </p:nvSpPr>
            <p:spPr>
              <a:xfrm>
                <a:off x="8394381" y="743110"/>
                <a:ext cx="521172" cy="521172"/>
              </a:xfrm>
              <a:prstGeom prst="ellipse">
                <a:avLst/>
              </a:prstGeom>
              <a:solidFill>
                <a:srgbClr val="01ACBE"/>
              </a:solidFill>
              <a:ln w="15875">
                <a:gradFill flip="none" rotWithShape="1">
                  <a:gsLst>
                    <a:gs pos="100000">
                      <a:schemeClr val="bg1"/>
                    </a:gs>
                    <a:gs pos="0">
                      <a:schemeClr val="bg1">
                        <a:lumMod val="75000"/>
                      </a:schemeClr>
                    </a:gs>
                  </a:gsLst>
                  <a:lin ang="2700000" scaled="1"/>
                  <a:tileRect/>
                </a:gradFill>
              </a:ln>
              <a:effectLst>
                <a:innerShdw blurRad="63500" dist="254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 sz="1015">
                  <a:latin typeface="Arial" panose="020B0604020202020204"/>
                  <a:ea typeface="微软雅黑" panose="020B0503020204020204" pitchFamily="2" charset="-122"/>
                  <a:sym typeface="Arial" panose="020B0604020202020204"/>
                </a:endParaRPr>
              </a:p>
            </p:txBody>
          </p:sp>
        </p:grpSp>
        <p:grpSp>
          <p:nvGrpSpPr>
            <p:cNvPr id="149" name="Group 909"/>
            <p:cNvGrpSpPr>
              <a:grpSpLocks noChangeAspect="1"/>
            </p:cNvGrpSpPr>
            <p:nvPr/>
          </p:nvGrpSpPr>
          <p:grpSpPr bwMode="auto">
            <a:xfrm>
              <a:off x="3895992" y="2402053"/>
              <a:ext cx="321515" cy="274198"/>
              <a:chOff x="6090" y="1175"/>
              <a:chExt cx="265" cy="226"/>
            </a:xfrm>
            <a:solidFill>
              <a:schemeClr val="bg1"/>
            </a:solidFill>
            <a:effectLst/>
          </p:grpSpPr>
          <p:sp>
            <p:nvSpPr>
              <p:cNvPr id="150" name="Freeform 910"/>
              <p:cNvSpPr/>
              <p:nvPr/>
            </p:nvSpPr>
            <p:spPr bwMode="auto">
              <a:xfrm>
                <a:off x="6129" y="1269"/>
                <a:ext cx="56" cy="96"/>
              </a:xfrm>
              <a:custGeom>
                <a:avLst/>
                <a:gdLst>
                  <a:gd name="T0" fmla="*/ 2 w 23"/>
                  <a:gd name="T1" fmla="*/ 40 h 40"/>
                  <a:gd name="T2" fmla="*/ 21 w 23"/>
                  <a:gd name="T3" fmla="*/ 40 h 40"/>
                  <a:gd name="T4" fmla="*/ 23 w 23"/>
                  <a:gd name="T5" fmla="*/ 38 h 40"/>
                  <a:gd name="T6" fmla="*/ 23 w 23"/>
                  <a:gd name="T7" fmla="*/ 2 h 40"/>
                  <a:gd name="T8" fmla="*/ 21 w 23"/>
                  <a:gd name="T9" fmla="*/ 0 h 40"/>
                  <a:gd name="T10" fmla="*/ 2 w 23"/>
                  <a:gd name="T11" fmla="*/ 0 h 40"/>
                  <a:gd name="T12" fmla="*/ 0 w 23"/>
                  <a:gd name="T13" fmla="*/ 2 h 40"/>
                  <a:gd name="T14" fmla="*/ 0 w 23"/>
                  <a:gd name="T15" fmla="*/ 38 h 40"/>
                  <a:gd name="T16" fmla="*/ 2 w 23"/>
                  <a:gd name="T17" fmla="*/ 40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3" h="40">
                    <a:moveTo>
                      <a:pt x="2" y="40"/>
                    </a:moveTo>
                    <a:cubicBezTo>
                      <a:pt x="21" y="40"/>
                      <a:pt x="21" y="40"/>
                      <a:pt x="21" y="40"/>
                    </a:cubicBezTo>
                    <a:cubicBezTo>
                      <a:pt x="22" y="40"/>
                      <a:pt x="23" y="39"/>
                      <a:pt x="23" y="38"/>
                    </a:cubicBezTo>
                    <a:cubicBezTo>
                      <a:pt x="23" y="2"/>
                      <a:pt x="23" y="2"/>
                      <a:pt x="23" y="2"/>
                    </a:cubicBezTo>
                    <a:cubicBezTo>
                      <a:pt x="23" y="1"/>
                      <a:pt x="22" y="0"/>
                      <a:pt x="21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1" y="0"/>
                      <a:pt x="0" y="1"/>
                      <a:pt x="0" y="2"/>
                    </a:cubicBezTo>
                    <a:cubicBezTo>
                      <a:pt x="0" y="38"/>
                      <a:pt x="0" y="38"/>
                      <a:pt x="0" y="38"/>
                    </a:cubicBezTo>
                    <a:cubicBezTo>
                      <a:pt x="0" y="39"/>
                      <a:pt x="1" y="40"/>
                      <a:pt x="2" y="4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p>
                <a:endParaRPr lang="zh-CN" altLang="en-US" sz="1015">
                  <a:solidFill>
                    <a:schemeClr val="bg1"/>
                  </a:solidFill>
                  <a:latin typeface="Arial" panose="020B0604020202020204"/>
                  <a:ea typeface="微软雅黑" panose="020B0503020204020204" pitchFamily="2" charset="-122"/>
                  <a:sym typeface="Arial" panose="020B0604020202020204"/>
                </a:endParaRPr>
              </a:p>
            </p:txBody>
          </p:sp>
          <p:sp>
            <p:nvSpPr>
              <p:cNvPr id="151" name="Freeform 911"/>
              <p:cNvSpPr/>
              <p:nvPr/>
            </p:nvSpPr>
            <p:spPr bwMode="auto">
              <a:xfrm>
                <a:off x="6209" y="1235"/>
                <a:ext cx="54" cy="130"/>
              </a:xfrm>
              <a:custGeom>
                <a:avLst/>
                <a:gdLst>
                  <a:gd name="T0" fmla="*/ 2 w 22"/>
                  <a:gd name="T1" fmla="*/ 54 h 54"/>
                  <a:gd name="T2" fmla="*/ 20 w 22"/>
                  <a:gd name="T3" fmla="*/ 54 h 54"/>
                  <a:gd name="T4" fmla="*/ 22 w 22"/>
                  <a:gd name="T5" fmla="*/ 52 h 54"/>
                  <a:gd name="T6" fmla="*/ 22 w 22"/>
                  <a:gd name="T7" fmla="*/ 2 h 54"/>
                  <a:gd name="T8" fmla="*/ 20 w 22"/>
                  <a:gd name="T9" fmla="*/ 0 h 54"/>
                  <a:gd name="T10" fmla="*/ 2 w 22"/>
                  <a:gd name="T11" fmla="*/ 0 h 54"/>
                  <a:gd name="T12" fmla="*/ 0 w 22"/>
                  <a:gd name="T13" fmla="*/ 2 h 54"/>
                  <a:gd name="T14" fmla="*/ 0 w 22"/>
                  <a:gd name="T15" fmla="*/ 52 h 54"/>
                  <a:gd name="T16" fmla="*/ 2 w 22"/>
                  <a:gd name="T1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2" h="54">
                    <a:moveTo>
                      <a:pt x="2" y="54"/>
                    </a:moveTo>
                    <a:cubicBezTo>
                      <a:pt x="20" y="54"/>
                      <a:pt x="20" y="54"/>
                      <a:pt x="20" y="54"/>
                    </a:cubicBezTo>
                    <a:cubicBezTo>
                      <a:pt x="21" y="54"/>
                      <a:pt x="22" y="53"/>
                      <a:pt x="22" y="52"/>
                    </a:cubicBezTo>
                    <a:cubicBezTo>
                      <a:pt x="22" y="2"/>
                      <a:pt x="22" y="2"/>
                      <a:pt x="22" y="2"/>
                    </a:cubicBezTo>
                    <a:cubicBezTo>
                      <a:pt x="22" y="1"/>
                      <a:pt x="21" y="0"/>
                      <a:pt x="20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1" y="0"/>
                      <a:pt x="0" y="1"/>
                      <a:pt x="0" y="2"/>
                    </a:cubicBezTo>
                    <a:cubicBezTo>
                      <a:pt x="0" y="52"/>
                      <a:pt x="0" y="52"/>
                      <a:pt x="0" y="52"/>
                    </a:cubicBezTo>
                    <a:cubicBezTo>
                      <a:pt x="0" y="53"/>
                      <a:pt x="1" y="54"/>
                      <a:pt x="2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p>
                <a:endParaRPr lang="zh-CN" altLang="en-US" sz="1015">
                  <a:solidFill>
                    <a:schemeClr val="bg1"/>
                  </a:solidFill>
                  <a:latin typeface="Arial" panose="020B0604020202020204"/>
                  <a:ea typeface="微软雅黑" panose="020B0503020204020204" pitchFamily="2" charset="-122"/>
                  <a:sym typeface="Arial" panose="020B0604020202020204"/>
                </a:endParaRPr>
              </a:p>
            </p:txBody>
          </p:sp>
          <p:sp>
            <p:nvSpPr>
              <p:cNvPr id="152" name="Freeform 912"/>
              <p:cNvSpPr/>
              <p:nvPr/>
            </p:nvSpPr>
            <p:spPr bwMode="auto">
              <a:xfrm>
                <a:off x="6287" y="1207"/>
                <a:ext cx="56" cy="158"/>
              </a:xfrm>
              <a:custGeom>
                <a:avLst/>
                <a:gdLst>
                  <a:gd name="T0" fmla="*/ 2 w 23"/>
                  <a:gd name="T1" fmla="*/ 66 h 66"/>
                  <a:gd name="T2" fmla="*/ 21 w 23"/>
                  <a:gd name="T3" fmla="*/ 66 h 66"/>
                  <a:gd name="T4" fmla="*/ 23 w 23"/>
                  <a:gd name="T5" fmla="*/ 64 h 66"/>
                  <a:gd name="T6" fmla="*/ 23 w 23"/>
                  <a:gd name="T7" fmla="*/ 2 h 66"/>
                  <a:gd name="T8" fmla="*/ 21 w 23"/>
                  <a:gd name="T9" fmla="*/ 0 h 66"/>
                  <a:gd name="T10" fmla="*/ 2 w 23"/>
                  <a:gd name="T11" fmla="*/ 0 h 66"/>
                  <a:gd name="T12" fmla="*/ 0 w 23"/>
                  <a:gd name="T13" fmla="*/ 2 h 66"/>
                  <a:gd name="T14" fmla="*/ 0 w 23"/>
                  <a:gd name="T15" fmla="*/ 64 h 66"/>
                  <a:gd name="T16" fmla="*/ 2 w 23"/>
                  <a:gd name="T17" fmla="*/ 66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3" h="66">
                    <a:moveTo>
                      <a:pt x="2" y="66"/>
                    </a:moveTo>
                    <a:cubicBezTo>
                      <a:pt x="21" y="66"/>
                      <a:pt x="21" y="66"/>
                      <a:pt x="21" y="66"/>
                    </a:cubicBezTo>
                    <a:cubicBezTo>
                      <a:pt x="22" y="66"/>
                      <a:pt x="23" y="65"/>
                      <a:pt x="23" y="64"/>
                    </a:cubicBezTo>
                    <a:cubicBezTo>
                      <a:pt x="23" y="2"/>
                      <a:pt x="23" y="2"/>
                      <a:pt x="23" y="2"/>
                    </a:cubicBezTo>
                    <a:cubicBezTo>
                      <a:pt x="23" y="1"/>
                      <a:pt x="22" y="0"/>
                      <a:pt x="21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1" y="0"/>
                      <a:pt x="0" y="1"/>
                      <a:pt x="0" y="2"/>
                    </a:cubicBezTo>
                    <a:cubicBezTo>
                      <a:pt x="0" y="64"/>
                      <a:pt x="0" y="64"/>
                      <a:pt x="0" y="64"/>
                    </a:cubicBezTo>
                    <a:cubicBezTo>
                      <a:pt x="0" y="65"/>
                      <a:pt x="1" y="66"/>
                      <a:pt x="2" y="6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p>
                <a:endParaRPr lang="zh-CN" altLang="en-US" sz="1015">
                  <a:solidFill>
                    <a:schemeClr val="bg1"/>
                  </a:solidFill>
                  <a:latin typeface="Arial" panose="020B0604020202020204"/>
                  <a:ea typeface="微软雅黑" panose="020B0503020204020204" pitchFamily="2" charset="-122"/>
                  <a:sym typeface="Arial" panose="020B0604020202020204"/>
                </a:endParaRPr>
              </a:p>
            </p:txBody>
          </p:sp>
          <p:sp>
            <p:nvSpPr>
              <p:cNvPr id="153" name="Freeform 913"/>
              <p:cNvSpPr/>
              <p:nvPr/>
            </p:nvSpPr>
            <p:spPr bwMode="auto">
              <a:xfrm>
                <a:off x="6090" y="1175"/>
                <a:ext cx="265" cy="226"/>
              </a:xfrm>
              <a:custGeom>
                <a:avLst/>
                <a:gdLst>
                  <a:gd name="T0" fmla="*/ 104 w 109"/>
                  <a:gd name="T1" fmla="*/ 85 h 94"/>
                  <a:gd name="T2" fmla="*/ 9 w 109"/>
                  <a:gd name="T3" fmla="*/ 85 h 94"/>
                  <a:gd name="T4" fmla="*/ 9 w 109"/>
                  <a:gd name="T5" fmla="*/ 85 h 94"/>
                  <a:gd name="T6" fmla="*/ 9 w 109"/>
                  <a:gd name="T7" fmla="*/ 4 h 94"/>
                  <a:gd name="T8" fmla="*/ 4 w 109"/>
                  <a:gd name="T9" fmla="*/ 0 h 94"/>
                  <a:gd name="T10" fmla="*/ 0 w 109"/>
                  <a:gd name="T11" fmla="*/ 4 h 94"/>
                  <a:gd name="T12" fmla="*/ 0 w 109"/>
                  <a:gd name="T13" fmla="*/ 85 h 94"/>
                  <a:gd name="T14" fmla="*/ 9 w 109"/>
                  <a:gd name="T15" fmla="*/ 94 h 94"/>
                  <a:gd name="T16" fmla="*/ 104 w 109"/>
                  <a:gd name="T17" fmla="*/ 94 h 94"/>
                  <a:gd name="T18" fmla="*/ 109 w 109"/>
                  <a:gd name="T19" fmla="*/ 90 h 94"/>
                  <a:gd name="T20" fmla="*/ 104 w 109"/>
                  <a:gd name="T21" fmla="*/ 85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09" h="94">
                    <a:moveTo>
                      <a:pt x="104" y="85"/>
                    </a:moveTo>
                    <a:cubicBezTo>
                      <a:pt x="9" y="85"/>
                      <a:pt x="9" y="85"/>
                      <a:pt x="9" y="85"/>
                    </a:cubicBezTo>
                    <a:cubicBezTo>
                      <a:pt x="9" y="85"/>
                      <a:pt x="9" y="85"/>
                      <a:pt x="9" y="85"/>
                    </a:cubicBezTo>
                    <a:cubicBezTo>
                      <a:pt x="9" y="4"/>
                      <a:pt x="9" y="4"/>
                      <a:pt x="9" y="4"/>
                    </a:cubicBezTo>
                    <a:cubicBezTo>
                      <a:pt x="9" y="2"/>
                      <a:pt x="7" y="0"/>
                      <a:pt x="4" y="0"/>
                    </a:cubicBezTo>
                    <a:cubicBezTo>
                      <a:pt x="2" y="0"/>
                      <a:pt x="0" y="2"/>
                      <a:pt x="0" y="4"/>
                    </a:cubicBezTo>
                    <a:cubicBezTo>
                      <a:pt x="0" y="85"/>
                      <a:pt x="0" y="85"/>
                      <a:pt x="0" y="85"/>
                    </a:cubicBezTo>
                    <a:cubicBezTo>
                      <a:pt x="0" y="90"/>
                      <a:pt x="4" y="94"/>
                      <a:pt x="9" y="94"/>
                    </a:cubicBezTo>
                    <a:cubicBezTo>
                      <a:pt x="104" y="94"/>
                      <a:pt x="104" y="94"/>
                      <a:pt x="104" y="94"/>
                    </a:cubicBezTo>
                    <a:cubicBezTo>
                      <a:pt x="107" y="94"/>
                      <a:pt x="109" y="92"/>
                      <a:pt x="109" y="90"/>
                    </a:cubicBezTo>
                    <a:cubicBezTo>
                      <a:pt x="109" y="87"/>
                      <a:pt x="107" y="85"/>
                      <a:pt x="104" y="8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p>
                <a:endParaRPr lang="zh-CN" altLang="en-US" sz="1015">
                  <a:solidFill>
                    <a:schemeClr val="bg1"/>
                  </a:solidFill>
                  <a:latin typeface="Arial" panose="020B0604020202020204"/>
                  <a:ea typeface="微软雅黑" panose="020B0503020204020204" pitchFamily="2" charset="-122"/>
                  <a:sym typeface="Arial" panose="020B0604020202020204"/>
                </a:endParaRPr>
              </a:p>
            </p:txBody>
          </p:sp>
        </p:grpSp>
      </p:grpSp>
      <p:grpSp>
        <p:nvGrpSpPr>
          <p:cNvPr id="7" name="组合 6"/>
          <p:cNvGrpSpPr/>
          <p:nvPr/>
        </p:nvGrpSpPr>
        <p:grpSpPr>
          <a:xfrm>
            <a:off x="1267460" y="3865245"/>
            <a:ext cx="492125" cy="492125"/>
            <a:chOff x="3678404" y="2170455"/>
            <a:chExt cx="736600" cy="736600"/>
          </a:xfrm>
        </p:grpSpPr>
        <p:grpSp>
          <p:nvGrpSpPr>
            <p:cNvPr id="9" name="组合 8"/>
            <p:cNvGrpSpPr/>
            <p:nvPr/>
          </p:nvGrpSpPr>
          <p:grpSpPr>
            <a:xfrm>
              <a:off x="3678404" y="2170455"/>
              <a:ext cx="736600" cy="736600"/>
              <a:chOff x="8286667" y="635396"/>
              <a:chExt cx="736600" cy="736600"/>
            </a:xfrm>
          </p:grpSpPr>
          <p:sp>
            <p:nvSpPr>
              <p:cNvPr id="11" name="椭圆 10"/>
              <p:cNvSpPr/>
              <p:nvPr/>
            </p:nvSpPr>
            <p:spPr>
              <a:xfrm>
                <a:off x="8286667" y="635396"/>
                <a:ext cx="736600" cy="736600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>
                      <a:lumMod val="85000"/>
                    </a:schemeClr>
                  </a:gs>
                  <a:gs pos="100000">
                    <a:srgbClr val="F7F7F7"/>
                  </a:gs>
                </a:gsLst>
                <a:lin ang="2700000" scaled="1"/>
                <a:tileRect/>
              </a:gradFill>
              <a:ln w="15875">
                <a:solidFill>
                  <a:srgbClr val="4077A5"/>
                </a:solidFill>
              </a:ln>
              <a:effectLst>
                <a:outerShdw blurRad="101600" dist="50800" dir="2700000" algn="tl" rotWithShape="0">
                  <a:prstClr val="black">
                    <a:alpha val="3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 sz="1015">
                  <a:latin typeface="Arial" panose="020B0604020202020204"/>
                  <a:ea typeface="微软雅黑" panose="020B0503020204020204" pitchFamily="2" charset="-122"/>
                  <a:sym typeface="Arial" panose="020B0604020202020204"/>
                </a:endParaRPr>
              </a:p>
            </p:txBody>
          </p:sp>
          <p:sp>
            <p:nvSpPr>
              <p:cNvPr id="12" name="椭圆 11"/>
              <p:cNvSpPr/>
              <p:nvPr/>
            </p:nvSpPr>
            <p:spPr>
              <a:xfrm>
                <a:off x="8394381" y="743110"/>
                <a:ext cx="521172" cy="521172"/>
              </a:xfrm>
              <a:prstGeom prst="ellipse">
                <a:avLst/>
              </a:prstGeom>
              <a:solidFill>
                <a:srgbClr val="4077A5"/>
              </a:solidFill>
              <a:ln w="15875">
                <a:gradFill flip="none" rotWithShape="1">
                  <a:gsLst>
                    <a:gs pos="100000">
                      <a:schemeClr val="bg1"/>
                    </a:gs>
                    <a:gs pos="0">
                      <a:schemeClr val="bg1">
                        <a:lumMod val="75000"/>
                      </a:schemeClr>
                    </a:gs>
                  </a:gsLst>
                  <a:lin ang="2700000" scaled="1"/>
                  <a:tileRect/>
                </a:gradFill>
              </a:ln>
              <a:effectLst>
                <a:innerShdw blurRad="63500" dist="254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 sz="1015">
                  <a:latin typeface="Arial" panose="020B0604020202020204"/>
                  <a:ea typeface="微软雅黑" panose="020B0503020204020204" pitchFamily="2" charset="-122"/>
                  <a:sym typeface="Arial" panose="020B0604020202020204"/>
                </a:endParaRPr>
              </a:p>
            </p:txBody>
          </p:sp>
        </p:grpSp>
        <p:grpSp>
          <p:nvGrpSpPr>
            <p:cNvPr id="13" name="Group 909"/>
            <p:cNvGrpSpPr>
              <a:grpSpLocks noChangeAspect="1"/>
            </p:cNvGrpSpPr>
            <p:nvPr/>
          </p:nvGrpSpPr>
          <p:grpSpPr bwMode="auto">
            <a:xfrm>
              <a:off x="3895992" y="2402053"/>
              <a:ext cx="321515" cy="274198"/>
              <a:chOff x="6090" y="1175"/>
              <a:chExt cx="265" cy="226"/>
            </a:xfrm>
            <a:solidFill>
              <a:schemeClr val="bg1"/>
            </a:solidFill>
            <a:effectLst/>
          </p:grpSpPr>
          <p:sp>
            <p:nvSpPr>
              <p:cNvPr id="14" name="Freeform 910"/>
              <p:cNvSpPr/>
              <p:nvPr/>
            </p:nvSpPr>
            <p:spPr bwMode="auto">
              <a:xfrm>
                <a:off x="6129" y="1269"/>
                <a:ext cx="56" cy="96"/>
              </a:xfrm>
              <a:custGeom>
                <a:avLst/>
                <a:gdLst>
                  <a:gd name="T0" fmla="*/ 2 w 23"/>
                  <a:gd name="T1" fmla="*/ 40 h 40"/>
                  <a:gd name="T2" fmla="*/ 21 w 23"/>
                  <a:gd name="T3" fmla="*/ 40 h 40"/>
                  <a:gd name="T4" fmla="*/ 23 w 23"/>
                  <a:gd name="T5" fmla="*/ 38 h 40"/>
                  <a:gd name="T6" fmla="*/ 23 w 23"/>
                  <a:gd name="T7" fmla="*/ 2 h 40"/>
                  <a:gd name="T8" fmla="*/ 21 w 23"/>
                  <a:gd name="T9" fmla="*/ 0 h 40"/>
                  <a:gd name="T10" fmla="*/ 2 w 23"/>
                  <a:gd name="T11" fmla="*/ 0 h 40"/>
                  <a:gd name="T12" fmla="*/ 0 w 23"/>
                  <a:gd name="T13" fmla="*/ 2 h 40"/>
                  <a:gd name="T14" fmla="*/ 0 w 23"/>
                  <a:gd name="T15" fmla="*/ 38 h 40"/>
                  <a:gd name="T16" fmla="*/ 2 w 23"/>
                  <a:gd name="T17" fmla="*/ 40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3" h="40">
                    <a:moveTo>
                      <a:pt x="2" y="40"/>
                    </a:moveTo>
                    <a:cubicBezTo>
                      <a:pt x="21" y="40"/>
                      <a:pt x="21" y="40"/>
                      <a:pt x="21" y="40"/>
                    </a:cubicBezTo>
                    <a:cubicBezTo>
                      <a:pt x="22" y="40"/>
                      <a:pt x="23" y="39"/>
                      <a:pt x="23" y="38"/>
                    </a:cubicBezTo>
                    <a:cubicBezTo>
                      <a:pt x="23" y="2"/>
                      <a:pt x="23" y="2"/>
                      <a:pt x="23" y="2"/>
                    </a:cubicBezTo>
                    <a:cubicBezTo>
                      <a:pt x="23" y="1"/>
                      <a:pt x="22" y="0"/>
                      <a:pt x="21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1" y="0"/>
                      <a:pt x="0" y="1"/>
                      <a:pt x="0" y="2"/>
                    </a:cubicBezTo>
                    <a:cubicBezTo>
                      <a:pt x="0" y="38"/>
                      <a:pt x="0" y="38"/>
                      <a:pt x="0" y="38"/>
                    </a:cubicBezTo>
                    <a:cubicBezTo>
                      <a:pt x="0" y="39"/>
                      <a:pt x="1" y="40"/>
                      <a:pt x="2" y="4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p>
                <a:endParaRPr lang="zh-CN" altLang="en-US" sz="1015">
                  <a:solidFill>
                    <a:schemeClr val="bg1"/>
                  </a:solidFill>
                  <a:latin typeface="Arial" panose="020B0604020202020204"/>
                  <a:ea typeface="微软雅黑" panose="020B0503020204020204" pitchFamily="2" charset="-122"/>
                  <a:sym typeface="Arial" panose="020B0604020202020204"/>
                </a:endParaRPr>
              </a:p>
            </p:txBody>
          </p:sp>
          <p:sp>
            <p:nvSpPr>
              <p:cNvPr id="15" name="Freeform 911"/>
              <p:cNvSpPr/>
              <p:nvPr/>
            </p:nvSpPr>
            <p:spPr bwMode="auto">
              <a:xfrm>
                <a:off x="6209" y="1235"/>
                <a:ext cx="54" cy="130"/>
              </a:xfrm>
              <a:custGeom>
                <a:avLst/>
                <a:gdLst>
                  <a:gd name="T0" fmla="*/ 2 w 22"/>
                  <a:gd name="T1" fmla="*/ 54 h 54"/>
                  <a:gd name="T2" fmla="*/ 20 w 22"/>
                  <a:gd name="T3" fmla="*/ 54 h 54"/>
                  <a:gd name="T4" fmla="*/ 22 w 22"/>
                  <a:gd name="T5" fmla="*/ 52 h 54"/>
                  <a:gd name="T6" fmla="*/ 22 w 22"/>
                  <a:gd name="T7" fmla="*/ 2 h 54"/>
                  <a:gd name="T8" fmla="*/ 20 w 22"/>
                  <a:gd name="T9" fmla="*/ 0 h 54"/>
                  <a:gd name="T10" fmla="*/ 2 w 22"/>
                  <a:gd name="T11" fmla="*/ 0 h 54"/>
                  <a:gd name="T12" fmla="*/ 0 w 22"/>
                  <a:gd name="T13" fmla="*/ 2 h 54"/>
                  <a:gd name="T14" fmla="*/ 0 w 22"/>
                  <a:gd name="T15" fmla="*/ 52 h 54"/>
                  <a:gd name="T16" fmla="*/ 2 w 22"/>
                  <a:gd name="T1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2" h="54">
                    <a:moveTo>
                      <a:pt x="2" y="54"/>
                    </a:moveTo>
                    <a:cubicBezTo>
                      <a:pt x="20" y="54"/>
                      <a:pt x="20" y="54"/>
                      <a:pt x="20" y="54"/>
                    </a:cubicBezTo>
                    <a:cubicBezTo>
                      <a:pt x="21" y="54"/>
                      <a:pt x="22" y="53"/>
                      <a:pt x="22" y="52"/>
                    </a:cubicBezTo>
                    <a:cubicBezTo>
                      <a:pt x="22" y="2"/>
                      <a:pt x="22" y="2"/>
                      <a:pt x="22" y="2"/>
                    </a:cubicBezTo>
                    <a:cubicBezTo>
                      <a:pt x="22" y="1"/>
                      <a:pt x="21" y="0"/>
                      <a:pt x="20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1" y="0"/>
                      <a:pt x="0" y="1"/>
                      <a:pt x="0" y="2"/>
                    </a:cubicBezTo>
                    <a:cubicBezTo>
                      <a:pt x="0" y="52"/>
                      <a:pt x="0" y="52"/>
                      <a:pt x="0" y="52"/>
                    </a:cubicBezTo>
                    <a:cubicBezTo>
                      <a:pt x="0" y="53"/>
                      <a:pt x="1" y="54"/>
                      <a:pt x="2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p>
                <a:endParaRPr lang="zh-CN" altLang="en-US" sz="1015">
                  <a:solidFill>
                    <a:schemeClr val="bg1"/>
                  </a:solidFill>
                  <a:latin typeface="Arial" panose="020B0604020202020204"/>
                  <a:ea typeface="微软雅黑" panose="020B0503020204020204" pitchFamily="2" charset="-122"/>
                  <a:sym typeface="Arial" panose="020B0604020202020204"/>
                </a:endParaRPr>
              </a:p>
            </p:txBody>
          </p:sp>
          <p:sp>
            <p:nvSpPr>
              <p:cNvPr id="16" name="Freeform 912"/>
              <p:cNvSpPr/>
              <p:nvPr/>
            </p:nvSpPr>
            <p:spPr bwMode="auto">
              <a:xfrm>
                <a:off x="6299" y="1221"/>
                <a:ext cx="56" cy="158"/>
              </a:xfrm>
              <a:custGeom>
                <a:avLst/>
                <a:gdLst>
                  <a:gd name="T0" fmla="*/ 2 w 23"/>
                  <a:gd name="T1" fmla="*/ 66 h 66"/>
                  <a:gd name="T2" fmla="*/ 21 w 23"/>
                  <a:gd name="T3" fmla="*/ 66 h 66"/>
                  <a:gd name="T4" fmla="*/ 23 w 23"/>
                  <a:gd name="T5" fmla="*/ 64 h 66"/>
                  <a:gd name="T6" fmla="*/ 23 w 23"/>
                  <a:gd name="T7" fmla="*/ 2 h 66"/>
                  <a:gd name="T8" fmla="*/ 21 w 23"/>
                  <a:gd name="T9" fmla="*/ 0 h 66"/>
                  <a:gd name="T10" fmla="*/ 2 w 23"/>
                  <a:gd name="T11" fmla="*/ 0 h 66"/>
                  <a:gd name="T12" fmla="*/ 0 w 23"/>
                  <a:gd name="T13" fmla="*/ 2 h 66"/>
                  <a:gd name="T14" fmla="*/ 0 w 23"/>
                  <a:gd name="T15" fmla="*/ 64 h 66"/>
                  <a:gd name="T16" fmla="*/ 2 w 23"/>
                  <a:gd name="T17" fmla="*/ 66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3" h="66">
                    <a:moveTo>
                      <a:pt x="2" y="66"/>
                    </a:moveTo>
                    <a:cubicBezTo>
                      <a:pt x="21" y="66"/>
                      <a:pt x="21" y="66"/>
                      <a:pt x="21" y="66"/>
                    </a:cubicBezTo>
                    <a:cubicBezTo>
                      <a:pt x="22" y="66"/>
                      <a:pt x="23" y="65"/>
                      <a:pt x="23" y="64"/>
                    </a:cubicBezTo>
                    <a:cubicBezTo>
                      <a:pt x="23" y="2"/>
                      <a:pt x="23" y="2"/>
                      <a:pt x="23" y="2"/>
                    </a:cubicBezTo>
                    <a:cubicBezTo>
                      <a:pt x="23" y="1"/>
                      <a:pt x="22" y="0"/>
                      <a:pt x="21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1" y="0"/>
                      <a:pt x="0" y="1"/>
                      <a:pt x="0" y="2"/>
                    </a:cubicBezTo>
                    <a:cubicBezTo>
                      <a:pt x="0" y="64"/>
                      <a:pt x="0" y="64"/>
                      <a:pt x="0" y="64"/>
                    </a:cubicBezTo>
                    <a:cubicBezTo>
                      <a:pt x="0" y="65"/>
                      <a:pt x="1" y="66"/>
                      <a:pt x="2" y="6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p>
                <a:endParaRPr lang="zh-CN" altLang="en-US" sz="1015">
                  <a:solidFill>
                    <a:schemeClr val="bg1"/>
                  </a:solidFill>
                  <a:latin typeface="Arial" panose="020B0604020202020204"/>
                  <a:ea typeface="微软雅黑" panose="020B0503020204020204" pitchFamily="2" charset="-122"/>
                  <a:sym typeface="Arial" panose="020B0604020202020204"/>
                </a:endParaRPr>
              </a:p>
            </p:txBody>
          </p:sp>
          <p:sp>
            <p:nvSpPr>
              <p:cNvPr id="17" name="Freeform 913"/>
              <p:cNvSpPr/>
              <p:nvPr/>
            </p:nvSpPr>
            <p:spPr bwMode="auto">
              <a:xfrm>
                <a:off x="6090" y="1175"/>
                <a:ext cx="265" cy="226"/>
              </a:xfrm>
              <a:custGeom>
                <a:avLst/>
                <a:gdLst>
                  <a:gd name="T0" fmla="*/ 104 w 109"/>
                  <a:gd name="T1" fmla="*/ 85 h 94"/>
                  <a:gd name="T2" fmla="*/ 9 w 109"/>
                  <a:gd name="T3" fmla="*/ 85 h 94"/>
                  <a:gd name="T4" fmla="*/ 9 w 109"/>
                  <a:gd name="T5" fmla="*/ 85 h 94"/>
                  <a:gd name="T6" fmla="*/ 9 w 109"/>
                  <a:gd name="T7" fmla="*/ 4 h 94"/>
                  <a:gd name="T8" fmla="*/ 4 w 109"/>
                  <a:gd name="T9" fmla="*/ 0 h 94"/>
                  <a:gd name="T10" fmla="*/ 0 w 109"/>
                  <a:gd name="T11" fmla="*/ 4 h 94"/>
                  <a:gd name="T12" fmla="*/ 0 w 109"/>
                  <a:gd name="T13" fmla="*/ 85 h 94"/>
                  <a:gd name="T14" fmla="*/ 9 w 109"/>
                  <a:gd name="T15" fmla="*/ 94 h 94"/>
                  <a:gd name="T16" fmla="*/ 104 w 109"/>
                  <a:gd name="T17" fmla="*/ 94 h 94"/>
                  <a:gd name="T18" fmla="*/ 109 w 109"/>
                  <a:gd name="T19" fmla="*/ 90 h 94"/>
                  <a:gd name="T20" fmla="*/ 104 w 109"/>
                  <a:gd name="T21" fmla="*/ 85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09" h="94">
                    <a:moveTo>
                      <a:pt x="104" y="85"/>
                    </a:moveTo>
                    <a:cubicBezTo>
                      <a:pt x="9" y="85"/>
                      <a:pt x="9" y="85"/>
                      <a:pt x="9" y="85"/>
                    </a:cubicBezTo>
                    <a:cubicBezTo>
                      <a:pt x="9" y="85"/>
                      <a:pt x="9" y="85"/>
                      <a:pt x="9" y="85"/>
                    </a:cubicBezTo>
                    <a:cubicBezTo>
                      <a:pt x="9" y="4"/>
                      <a:pt x="9" y="4"/>
                      <a:pt x="9" y="4"/>
                    </a:cubicBezTo>
                    <a:cubicBezTo>
                      <a:pt x="9" y="2"/>
                      <a:pt x="7" y="0"/>
                      <a:pt x="4" y="0"/>
                    </a:cubicBezTo>
                    <a:cubicBezTo>
                      <a:pt x="2" y="0"/>
                      <a:pt x="0" y="2"/>
                      <a:pt x="0" y="4"/>
                    </a:cubicBezTo>
                    <a:cubicBezTo>
                      <a:pt x="0" y="85"/>
                      <a:pt x="0" y="85"/>
                      <a:pt x="0" y="85"/>
                    </a:cubicBezTo>
                    <a:cubicBezTo>
                      <a:pt x="0" y="90"/>
                      <a:pt x="4" y="94"/>
                      <a:pt x="9" y="94"/>
                    </a:cubicBezTo>
                    <a:cubicBezTo>
                      <a:pt x="104" y="94"/>
                      <a:pt x="104" y="94"/>
                      <a:pt x="104" y="94"/>
                    </a:cubicBezTo>
                    <a:cubicBezTo>
                      <a:pt x="107" y="94"/>
                      <a:pt x="109" y="92"/>
                      <a:pt x="109" y="90"/>
                    </a:cubicBezTo>
                    <a:cubicBezTo>
                      <a:pt x="109" y="87"/>
                      <a:pt x="107" y="85"/>
                      <a:pt x="104" y="8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p>
                <a:endParaRPr lang="zh-CN" altLang="en-US" sz="1015">
                  <a:solidFill>
                    <a:schemeClr val="bg1"/>
                  </a:solidFill>
                  <a:latin typeface="Arial" panose="020B0604020202020204"/>
                  <a:ea typeface="微软雅黑" panose="020B0503020204020204" pitchFamily="2" charset="-122"/>
                  <a:sym typeface="Arial" panose="020B0604020202020204"/>
                </a:endParaRPr>
              </a:p>
            </p:txBody>
          </p:sp>
        </p:grpSp>
      </p:grpSp>
      <p:sp>
        <p:nvSpPr>
          <p:cNvPr id="18" name="文本框 17"/>
          <p:cNvSpPr txBox="1"/>
          <p:nvPr/>
        </p:nvSpPr>
        <p:spPr>
          <a:xfrm>
            <a:off x="2199640" y="3805555"/>
            <a:ext cx="8178165" cy="1476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150000"/>
              </a:lnSpc>
            </a:pPr>
            <a:r>
              <a:rPr lang="zh-CN" altLang="en-US" sz="2000" b="1">
                <a:solidFill>
                  <a:srgbClr val="FF0000"/>
                </a:solidFill>
                <a:latin typeface="微软雅黑" panose="020B0503020204020204" pitchFamily="2" charset="-122"/>
                <a:ea typeface="微软雅黑" panose="020B0503020204020204" pitchFamily="2" charset="-122"/>
                <a:sym typeface="+mn-ea"/>
              </a:rPr>
              <a:t>特点：</a:t>
            </a:r>
            <a:endParaRPr lang="zh-CN" altLang="en-US" sz="2000" b="1">
              <a:solidFill>
                <a:srgbClr val="FF0000"/>
              </a:solidFill>
              <a:latin typeface="微软雅黑" panose="020B0503020204020204" pitchFamily="2" charset="-122"/>
              <a:ea typeface="微软雅黑" panose="020B0503020204020204" pitchFamily="2" charset="-122"/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zh-CN" altLang="en-US" sz="2000">
                <a:latin typeface="微软雅黑" panose="020B0503020204020204" pitchFamily="2" charset="-122"/>
                <a:ea typeface="微软雅黑" panose="020B0503020204020204" pitchFamily="2" charset="-122"/>
                <a:sym typeface="+mn-ea"/>
              </a:rPr>
              <a:t>成本低、持续性、促销售、信息全面、品牌建设、随时服务、跨时空、精准营销、互动性强、用户粘性</a:t>
            </a:r>
            <a:endParaRPr lang="zh-CN" altLang="en-US" sz="2000">
              <a:latin typeface="微软雅黑" panose="020B0503020204020204" pitchFamily="2" charset="-122"/>
              <a:ea typeface="微软雅黑" panose="020B0503020204020204" pitchFamily="2" charset="-122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>
        <p:fade/>
      </p:transition>
    </mc:Choice>
    <mc:Fallback>
      <p:transition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47"/>
          <p:cNvGrpSpPr/>
          <p:nvPr/>
        </p:nvGrpSpPr>
        <p:grpSpPr>
          <a:xfrm>
            <a:off x="566103" y="955993"/>
            <a:ext cx="10628245" cy="420697"/>
            <a:chOff x="0" y="0"/>
            <a:chExt cx="9719042" cy="384638"/>
          </a:xfrm>
        </p:grpSpPr>
        <p:cxnSp>
          <p:nvCxnSpPr>
            <p:cNvPr id="3" name="直接连接符 48"/>
            <p:cNvCxnSpPr/>
            <p:nvPr/>
          </p:nvCxnSpPr>
          <p:spPr>
            <a:xfrm>
              <a:off x="0" y="0"/>
              <a:ext cx="2867099" cy="0"/>
            </a:xfrm>
            <a:prstGeom prst="line">
              <a:avLst/>
            </a:prstGeom>
            <a:ln w="28575" cap="flat" cmpd="sng">
              <a:solidFill>
                <a:schemeClr val="accent1"/>
              </a:solidFill>
              <a:prstDash val="solid"/>
              <a:headEnd type="none" w="med" len="med"/>
              <a:tailEnd type="none" w="med" len="med"/>
            </a:ln>
          </p:spPr>
        </p:cxnSp>
        <p:cxnSp>
          <p:nvCxnSpPr>
            <p:cNvPr id="4" name="直接连接符 49"/>
            <p:cNvCxnSpPr/>
            <p:nvPr/>
          </p:nvCxnSpPr>
          <p:spPr>
            <a:xfrm>
              <a:off x="2867099" y="0"/>
              <a:ext cx="2867100" cy="0"/>
            </a:xfrm>
            <a:prstGeom prst="line">
              <a:avLst/>
            </a:prstGeom>
            <a:ln w="28575" cap="flat" cmpd="sng">
              <a:solidFill>
                <a:srgbClr val="C55A11"/>
              </a:solidFill>
              <a:prstDash val="solid"/>
              <a:headEnd type="none" w="med" len="med"/>
              <a:tailEnd type="none" w="med" len="med"/>
            </a:ln>
          </p:spPr>
        </p:cxnSp>
        <p:cxnSp>
          <p:nvCxnSpPr>
            <p:cNvPr id="5" name="直接连接符 50"/>
            <p:cNvCxnSpPr/>
            <p:nvPr/>
          </p:nvCxnSpPr>
          <p:spPr>
            <a:xfrm>
              <a:off x="5735650" y="0"/>
              <a:ext cx="3983392" cy="0"/>
            </a:xfrm>
            <a:prstGeom prst="line">
              <a:avLst/>
            </a:prstGeom>
            <a:ln w="28575" cap="flat" cmpd="sng">
              <a:solidFill>
                <a:srgbClr val="385723"/>
              </a:solidFill>
              <a:prstDash val="solid"/>
              <a:headEnd type="none" w="med" len="med"/>
              <a:tailEnd type="none" w="med" len="med"/>
            </a:ln>
          </p:spPr>
        </p:cxnSp>
        <p:sp>
          <p:nvSpPr>
            <p:cNvPr id="8" name="文本框 51"/>
            <p:cNvSpPr txBox="1"/>
            <p:nvPr/>
          </p:nvSpPr>
          <p:spPr>
            <a:xfrm>
              <a:off x="3630241" y="75103"/>
              <a:ext cx="1550141" cy="309535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>
              <a:lvl1pPr marL="228600" lvl="0" indent="-228600" algn="l" defTabSz="914400" eaLnBrk="0" fontAlgn="base" latinLnBrk="0" hangingPunct="0">
                <a:lnSpc>
                  <a:spcPct val="90000"/>
                </a:lnSpc>
                <a:spcBef>
                  <a:spcPts val="1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800" b="0" i="0" u="none" kern="1200" baseline="0">
                  <a:solidFill>
                    <a:schemeClr val="tx1"/>
                  </a:solidFill>
                  <a:latin typeface="Calibri" panose="020F0502020204030204" pitchFamily="2" charset="0"/>
                  <a:ea typeface="宋体" panose="02010600030101010101" pitchFamily="2" charset="-122"/>
                </a:defRPr>
              </a:lvl1pPr>
              <a:lvl2pPr marL="685800" lvl="1" indent="-228600" algn="l" defTabSz="914400" eaLnBrk="0" fontAlgn="base" latinLnBrk="0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400" b="0" i="0" u="non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lvl="2" indent="-228600" algn="l" defTabSz="914400" eaLnBrk="0" fontAlgn="base" latinLnBrk="0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 b="0" i="0" u="non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lvl="3" indent="-228600" algn="l" defTabSz="914400" eaLnBrk="0" fontAlgn="base" latinLnBrk="0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800" b="0" i="0" u="non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lvl="4" indent="-228600" algn="l" defTabSz="914400" eaLnBrk="0" fontAlgn="base" latinLnBrk="0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800" b="0" i="0" u="non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0" lvl="0" indent="0" eaLnBrk="1" hangingPunct="1">
                <a:lnSpc>
                  <a:spcPct val="100000"/>
                </a:lnSpc>
                <a:spcBef>
                  <a:spcPct val="0"/>
                </a:spcBef>
                <a:buNone/>
              </a:pPr>
              <a:endParaRPr lang="zh-CN" altLang="en-US" sz="1600" dirty="0">
                <a:solidFill>
                  <a:srgbClr val="767171"/>
                </a:solidFill>
              </a:endParaRPr>
            </a:p>
          </p:txBody>
        </p:sp>
      </p:grpSp>
      <p:sp>
        <p:nvSpPr>
          <p:cNvPr id="10" name="文本框 9"/>
          <p:cNvSpPr txBox="1"/>
          <p:nvPr/>
        </p:nvSpPr>
        <p:spPr>
          <a:xfrm>
            <a:off x="725805" y="434340"/>
            <a:ext cx="494728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800" b="1">
                <a:solidFill>
                  <a:srgbClr val="4077A5"/>
                </a:solidFill>
                <a:latin typeface="微软雅黑" panose="020B0503020204020204" pitchFamily="2" charset="-122"/>
                <a:ea typeface="微软雅黑" panose="020B0503020204020204" pitchFamily="2" charset="-122"/>
              </a:rPr>
              <a:t>APP</a:t>
            </a:r>
            <a:r>
              <a:rPr lang="zh-CN" altLang="en-US" sz="2800" b="1">
                <a:solidFill>
                  <a:srgbClr val="4077A5"/>
                </a:solidFill>
                <a:latin typeface="微软雅黑" panose="020B0503020204020204" pitchFamily="2" charset="-122"/>
                <a:ea typeface="微软雅黑" panose="020B0503020204020204" pitchFamily="2" charset="-122"/>
              </a:rPr>
              <a:t>营销模式</a:t>
            </a:r>
            <a:endParaRPr lang="zh-CN" altLang="en-US" sz="2800" b="1">
              <a:solidFill>
                <a:srgbClr val="4077A5"/>
              </a:solidFill>
              <a:latin typeface="微软雅黑" panose="020B0503020204020204" pitchFamily="2" charset="-122"/>
              <a:ea typeface="微软雅黑" panose="020B0503020204020204" pitchFamily="2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3701415" y="1953895"/>
            <a:ext cx="8178165" cy="73723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150000"/>
              </a:lnSpc>
            </a:pPr>
            <a:r>
              <a:rPr lang="zh-CN" altLang="en-US" sz="2800" b="1">
                <a:latin typeface="微软雅黑" panose="020B0503020204020204" pitchFamily="2" charset="-122"/>
                <a:ea typeface="微软雅黑" panose="020B0503020204020204" pitchFamily="2" charset="-122"/>
              </a:rPr>
              <a:t>广告营销</a:t>
            </a:r>
            <a:endParaRPr lang="zh-CN" altLang="en-US" sz="2800" b="1">
              <a:latin typeface="微软雅黑" panose="020B0503020204020204" pitchFamily="2" charset="-122"/>
              <a:ea typeface="微软雅黑" panose="020B0503020204020204" pitchFamily="2" charset="-122"/>
            </a:endParaRPr>
          </a:p>
        </p:txBody>
      </p:sp>
      <p:grpSp>
        <p:nvGrpSpPr>
          <p:cNvPr id="147" name="组合 146"/>
          <p:cNvGrpSpPr/>
          <p:nvPr/>
        </p:nvGrpSpPr>
        <p:grpSpPr>
          <a:xfrm>
            <a:off x="2595245" y="2031365"/>
            <a:ext cx="657860" cy="657860"/>
            <a:chOff x="3678404" y="2170455"/>
            <a:chExt cx="736600" cy="736600"/>
          </a:xfrm>
        </p:grpSpPr>
        <p:grpSp>
          <p:nvGrpSpPr>
            <p:cNvPr id="148" name="组合 147"/>
            <p:cNvGrpSpPr/>
            <p:nvPr/>
          </p:nvGrpSpPr>
          <p:grpSpPr>
            <a:xfrm>
              <a:off x="3678404" y="2170455"/>
              <a:ext cx="736600" cy="736600"/>
              <a:chOff x="8286667" y="635396"/>
              <a:chExt cx="736600" cy="736600"/>
            </a:xfrm>
          </p:grpSpPr>
          <p:sp>
            <p:nvSpPr>
              <p:cNvPr id="154" name="椭圆 153"/>
              <p:cNvSpPr/>
              <p:nvPr/>
            </p:nvSpPr>
            <p:spPr>
              <a:xfrm>
                <a:off x="8286667" y="635396"/>
                <a:ext cx="736600" cy="736600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>
                      <a:lumMod val="85000"/>
                    </a:schemeClr>
                  </a:gs>
                  <a:gs pos="100000">
                    <a:srgbClr val="F7F7F7"/>
                  </a:gs>
                </a:gsLst>
                <a:lin ang="2700000" scaled="1"/>
                <a:tileRect/>
              </a:gradFill>
              <a:ln w="15875">
                <a:solidFill>
                  <a:srgbClr val="01ACBE"/>
                </a:solidFill>
              </a:ln>
              <a:effectLst>
                <a:outerShdw blurRad="101600" dist="50800" dir="2700000" algn="tl" rotWithShape="0">
                  <a:prstClr val="black">
                    <a:alpha val="3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 sz="1015">
                  <a:latin typeface="Arial" panose="020B0604020202020204"/>
                  <a:ea typeface="微软雅黑" panose="020B0503020204020204" pitchFamily="2" charset="-122"/>
                  <a:sym typeface="Arial" panose="020B0604020202020204"/>
                </a:endParaRPr>
              </a:p>
            </p:txBody>
          </p:sp>
          <p:sp>
            <p:nvSpPr>
              <p:cNvPr id="155" name="椭圆 154"/>
              <p:cNvSpPr/>
              <p:nvPr/>
            </p:nvSpPr>
            <p:spPr>
              <a:xfrm>
                <a:off x="8394381" y="743110"/>
                <a:ext cx="521172" cy="521172"/>
              </a:xfrm>
              <a:prstGeom prst="ellipse">
                <a:avLst/>
              </a:prstGeom>
              <a:solidFill>
                <a:srgbClr val="01ACBE"/>
              </a:solidFill>
              <a:ln w="15875">
                <a:gradFill flip="none" rotWithShape="1">
                  <a:gsLst>
                    <a:gs pos="100000">
                      <a:schemeClr val="bg1"/>
                    </a:gs>
                    <a:gs pos="0">
                      <a:schemeClr val="bg1">
                        <a:lumMod val="75000"/>
                      </a:schemeClr>
                    </a:gs>
                  </a:gsLst>
                  <a:lin ang="2700000" scaled="1"/>
                  <a:tileRect/>
                </a:gradFill>
              </a:ln>
              <a:effectLst>
                <a:innerShdw blurRad="63500" dist="254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 sz="1015">
                  <a:latin typeface="Arial" panose="020B0604020202020204"/>
                  <a:ea typeface="微软雅黑" panose="020B0503020204020204" pitchFamily="2" charset="-122"/>
                  <a:sym typeface="Arial" panose="020B0604020202020204"/>
                </a:endParaRPr>
              </a:p>
            </p:txBody>
          </p:sp>
        </p:grpSp>
        <p:grpSp>
          <p:nvGrpSpPr>
            <p:cNvPr id="149" name="Group 909"/>
            <p:cNvGrpSpPr>
              <a:grpSpLocks noChangeAspect="1"/>
            </p:cNvGrpSpPr>
            <p:nvPr/>
          </p:nvGrpSpPr>
          <p:grpSpPr bwMode="auto">
            <a:xfrm>
              <a:off x="3895992" y="2402053"/>
              <a:ext cx="321515" cy="274198"/>
              <a:chOff x="6090" y="1175"/>
              <a:chExt cx="265" cy="226"/>
            </a:xfrm>
            <a:solidFill>
              <a:schemeClr val="bg1"/>
            </a:solidFill>
            <a:effectLst/>
          </p:grpSpPr>
          <p:sp>
            <p:nvSpPr>
              <p:cNvPr id="150" name="Freeform 910"/>
              <p:cNvSpPr/>
              <p:nvPr/>
            </p:nvSpPr>
            <p:spPr bwMode="auto">
              <a:xfrm>
                <a:off x="6129" y="1269"/>
                <a:ext cx="56" cy="96"/>
              </a:xfrm>
              <a:custGeom>
                <a:avLst/>
                <a:gdLst>
                  <a:gd name="T0" fmla="*/ 2 w 23"/>
                  <a:gd name="T1" fmla="*/ 40 h 40"/>
                  <a:gd name="T2" fmla="*/ 21 w 23"/>
                  <a:gd name="T3" fmla="*/ 40 h 40"/>
                  <a:gd name="T4" fmla="*/ 23 w 23"/>
                  <a:gd name="T5" fmla="*/ 38 h 40"/>
                  <a:gd name="T6" fmla="*/ 23 w 23"/>
                  <a:gd name="T7" fmla="*/ 2 h 40"/>
                  <a:gd name="T8" fmla="*/ 21 w 23"/>
                  <a:gd name="T9" fmla="*/ 0 h 40"/>
                  <a:gd name="T10" fmla="*/ 2 w 23"/>
                  <a:gd name="T11" fmla="*/ 0 h 40"/>
                  <a:gd name="T12" fmla="*/ 0 w 23"/>
                  <a:gd name="T13" fmla="*/ 2 h 40"/>
                  <a:gd name="T14" fmla="*/ 0 w 23"/>
                  <a:gd name="T15" fmla="*/ 38 h 40"/>
                  <a:gd name="T16" fmla="*/ 2 w 23"/>
                  <a:gd name="T17" fmla="*/ 40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3" h="40">
                    <a:moveTo>
                      <a:pt x="2" y="40"/>
                    </a:moveTo>
                    <a:cubicBezTo>
                      <a:pt x="21" y="40"/>
                      <a:pt x="21" y="40"/>
                      <a:pt x="21" y="40"/>
                    </a:cubicBezTo>
                    <a:cubicBezTo>
                      <a:pt x="22" y="40"/>
                      <a:pt x="23" y="39"/>
                      <a:pt x="23" y="38"/>
                    </a:cubicBezTo>
                    <a:cubicBezTo>
                      <a:pt x="23" y="2"/>
                      <a:pt x="23" y="2"/>
                      <a:pt x="23" y="2"/>
                    </a:cubicBezTo>
                    <a:cubicBezTo>
                      <a:pt x="23" y="1"/>
                      <a:pt x="22" y="0"/>
                      <a:pt x="21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1" y="0"/>
                      <a:pt x="0" y="1"/>
                      <a:pt x="0" y="2"/>
                    </a:cubicBezTo>
                    <a:cubicBezTo>
                      <a:pt x="0" y="38"/>
                      <a:pt x="0" y="38"/>
                      <a:pt x="0" y="38"/>
                    </a:cubicBezTo>
                    <a:cubicBezTo>
                      <a:pt x="0" y="39"/>
                      <a:pt x="1" y="40"/>
                      <a:pt x="2" y="4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p>
                <a:endParaRPr lang="zh-CN" altLang="en-US" sz="1015">
                  <a:solidFill>
                    <a:schemeClr val="bg1"/>
                  </a:solidFill>
                  <a:latin typeface="Arial" panose="020B0604020202020204"/>
                  <a:ea typeface="微软雅黑" panose="020B0503020204020204" pitchFamily="2" charset="-122"/>
                  <a:sym typeface="Arial" panose="020B0604020202020204"/>
                </a:endParaRPr>
              </a:p>
            </p:txBody>
          </p:sp>
          <p:sp>
            <p:nvSpPr>
              <p:cNvPr id="151" name="Freeform 911"/>
              <p:cNvSpPr/>
              <p:nvPr/>
            </p:nvSpPr>
            <p:spPr bwMode="auto">
              <a:xfrm>
                <a:off x="6209" y="1235"/>
                <a:ext cx="54" cy="130"/>
              </a:xfrm>
              <a:custGeom>
                <a:avLst/>
                <a:gdLst>
                  <a:gd name="T0" fmla="*/ 2 w 22"/>
                  <a:gd name="T1" fmla="*/ 54 h 54"/>
                  <a:gd name="T2" fmla="*/ 20 w 22"/>
                  <a:gd name="T3" fmla="*/ 54 h 54"/>
                  <a:gd name="T4" fmla="*/ 22 w 22"/>
                  <a:gd name="T5" fmla="*/ 52 h 54"/>
                  <a:gd name="T6" fmla="*/ 22 w 22"/>
                  <a:gd name="T7" fmla="*/ 2 h 54"/>
                  <a:gd name="T8" fmla="*/ 20 w 22"/>
                  <a:gd name="T9" fmla="*/ 0 h 54"/>
                  <a:gd name="T10" fmla="*/ 2 w 22"/>
                  <a:gd name="T11" fmla="*/ 0 h 54"/>
                  <a:gd name="T12" fmla="*/ 0 w 22"/>
                  <a:gd name="T13" fmla="*/ 2 h 54"/>
                  <a:gd name="T14" fmla="*/ 0 w 22"/>
                  <a:gd name="T15" fmla="*/ 52 h 54"/>
                  <a:gd name="T16" fmla="*/ 2 w 22"/>
                  <a:gd name="T1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2" h="54">
                    <a:moveTo>
                      <a:pt x="2" y="54"/>
                    </a:moveTo>
                    <a:cubicBezTo>
                      <a:pt x="20" y="54"/>
                      <a:pt x="20" y="54"/>
                      <a:pt x="20" y="54"/>
                    </a:cubicBezTo>
                    <a:cubicBezTo>
                      <a:pt x="21" y="54"/>
                      <a:pt x="22" y="53"/>
                      <a:pt x="22" y="52"/>
                    </a:cubicBezTo>
                    <a:cubicBezTo>
                      <a:pt x="22" y="2"/>
                      <a:pt x="22" y="2"/>
                      <a:pt x="22" y="2"/>
                    </a:cubicBezTo>
                    <a:cubicBezTo>
                      <a:pt x="22" y="1"/>
                      <a:pt x="21" y="0"/>
                      <a:pt x="20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1" y="0"/>
                      <a:pt x="0" y="1"/>
                      <a:pt x="0" y="2"/>
                    </a:cubicBezTo>
                    <a:cubicBezTo>
                      <a:pt x="0" y="52"/>
                      <a:pt x="0" y="52"/>
                      <a:pt x="0" y="52"/>
                    </a:cubicBezTo>
                    <a:cubicBezTo>
                      <a:pt x="0" y="53"/>
                      <a:pt x="1" y="54"/>
                      <a:pt x="2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p>
                <a:endParaRPr lang="zh-CN" altLang="en-US" sz="1015">
                  <a:solidFill>
                    <a:schemeClr val="bg1"/>
                  </a:solidFill>
                  <a:latin typeface="Arial" panose="020B0604020202020204"/>
                  <a:ea typeface="微软雅黑" panose="020B0503020204020204" pitchFamily="2" charset="-122"/>
                  <a:sym typeface="Arial" panose="020B0604020202020204"/>
                </a:endParaRPr>
              </a:p>
            </p:txBody>
          </p:sp>
          <p:sp>
            <p:nvSpPr>
              <p:cNvPr id="152" name="Freeform 912"/>
              <p:cNvSpPr/>
              <p:nvPr/>
            </p:nvSpPr>
            <p:spPr bwMode="auto">
              <a:xfrm>
                <a:off x="6287" y="1207"/>
                <a:ext cx="56" cy="158"/>
              </a:xfrm>
              <a:custGeom>
                <a:avLst/>
                <a:gdLst>
                  <a:gd name="T0" fmla="*/ 2 w 23"/>
                  <a:gd name="T1" fmla="*/ 66 h 66"/>
                  <a:gd name="T2" fmla="*/ 21 w 23"/>
                  <a:gd name="T3" fmla="*/ 66 h 66"/>
                  <a:gd name="T4" fmla="*/ 23 w 23"/>
                  <a:gd name="T5" fmla="*/ 64 h 66"/>
                  <a:gd name="T6" fmla="*/ 23 w 23"/>
                  <a:gd name="T7" fmla="*/ 2 h 66"/>
                  <a:gd name="T8" fmla="*/ 21 w 23"/>
                  <a:gd name="T9" fmla="*/ 0 h 66"/>
                  <a:gd name="T10" fmla="*/ 2 w 23"/>
                  <a:gd name="T11" fmla="*/ 0 h 66"/>
                  <a:gd name="T12" fmla="*/ 0 w 23"/>
                  <a:gd name="T13" fmla="*/ 2 h 66"/>
                  <a:gd name="T14" fmla="*/ 0 w 23"/>
                  <a:gd name="T15" fmla="*/ 64 h 66"/>
                  <a:gd name="T16" fmla="*/ 2 w 23"/>
                  <a:gd name="T17" fmla="*/ 66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3" h="66">
                    <a:moveTo>
                      <a:pt x="2" y="66"/>
                    </a:moveTo>
                    <a:cubicBezTo>
                      <a:pt x="21" y="66"/>
                      <a:pt x="21" y="66"/>
                      <a:pt x="21" y="66"/>
                    </a:cubicBezTo>
                    <a:cubicBezTo>
                      <a:pt x="22" y="66"/>
                      <a:pt x="23" y="65"/>
                      <a:pt x="23" y="64"/>
                    </a:cubicBezTo>
                    <a:cubicBezTo>
                      <a:pt x="23" y="2"/>
                      <a:pt x="23" y="2"/>
                      <a:pt x="23" y="2"/>
                    </a:cubicBezTo>
                    <a:cubicBezTo>
                      <a:pt x="23" y="1"/>
                      <a:pt x="22" y="0"/>
                      <a:pt x="21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1" y="0"/>
                      <a:pt x="0" y="1"/>
                      <a:pt x="0" y="2"/>
                    </a:cubicBezTo>
                    <a:cubicBezTo>
                      <a:pt x="0" y="64"/>
                      <a:pt x="0" y="64"/>
                      <a:pt x="0" y="64"/>
                    </a:cubicBezTo>
                    <a:cubicBezTo>
                      <a:pt x="0" y="65"/>
                      <a:pt x="1" y="66"/>
                      <a:pt x="2" y="6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p>
                <a:endParaRPr lang="zh-CN" altLang="en-US" sz="1015">
                  <a:solidFill>
                    <a:schemeClr val="bg1"/>
                  </a:solidFill>
                  <a:latin typeface="Arial" panose="020B0604020202020204"/>
                  <a:ea typeface="微软雅黑" panose="020B0503020204020204" pitchFamily="2" charset="-122"/>
                  <a:sym typeface="Arial" panose="020B0604020202020204"/>
                </a:endParaRPr>
              </a:p>
            </p:txBody>
          </p:sp>
          <p:sp>
            <p:nvSpPr>
              <p:cNvPr id="153" name="Freeform 913"/>
              <p:cNvSpPr/>
              <p:nvPr/>
            </p:nvSpPr>
            <p:spPr bwMode="auto">
              <a:xfrm>
                <a:off x="6090" y="1175"/>
                <a:ext cx="265" cy="226"/>
              </a:xfrm>
              <a:custGeom>
                <a:avLst/>
                <a:gdLst>
                  <a:gd name="T0" fmla="*/ 104 w 109"/>
                  <a:gd name="T1" fmla="*/ 85 h 94"/>
                  <a:gd name="T2" fmla="*/ 9 w 109"/>
                  <a:gd name="T3" fmla="*/ 85 h 94"/>
                  <a:gd name="T4" fmla="*/ 9 w 109"/>
                  <a:gd name="T5" fmla="*/ 85 h 94"/>
                  <a:gd name="T6" fmla="*/ 9 w 109"/>
                  <a:gd name="T7" fmla="*/ 4 h 94"/>
                  <a:gd name="T8" fmla="*/ 4 w 109"/>
                  <a:gd name="T9" fmla="*/ 0 h 94"/>
                  <a:gd name="T10" fmla="*/ 0 w 109"/>
                  <a:gd name="T11" fmla="*/ 4 h 94"/>
                  <a:gd name="T12" fmla="*/ 0 w 109"/>
                  <a:gd name="T13" fmla="*/ 85 h 94"/>
                  <a:gd name="T14" fmla="*/ 9 w 109"/>
                  <a:gd name="T15" fmla="*/ 94 h 94"/>
                  <a:gd name="T16" fmla="*/ 104 w 109"/>
                  <a:gd name="T17" fmla="*/ 94 h 94"/>
                  <a:gd name="T18" fmla="*/ 109 w 109"/>
                  <a:gd name="T19" fmla="*/ 90 h 94"/>
                  <a:gd name="T20" fmla="*/ 104 w 109"/>
                  <a:gd name="T21" fmla="*/ 85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09" h="94">
                    <a:moveTo>
                      <a:pt x="104" y="85"/>
                    </a:moveTo>
                    <a:cubicBezTo>
                      <a:pt x="9" y="85"/>
                      <a:pt x="9" y="85"/>
                      <a:pt x="9" y="85"/>
                    </a:cubicBezTo>
                    <a:cubicBezTo>
                      <a:pt x="9" y="85"/>
                      <a:pt x="9" y="85"/>
                      <a:pt x="9" y="85"/>
                    </a:cubicBezTo>
                    <a:cubicBezTo>
                      <a:pt x="9" y="4"/>
                      <a:pt x="9" y="4"/>
                      <a:pt x="9" y="4"/>
                    </a:cubicBezTo>
                    <a:cubicBezTo>
                      <a:pt x="9" y="2"/>
                      <a:pt x="7" y="0"/>
                      <a:pt x="4" y="0"/>
                    </a:cubicBezTo>
                    <a:cubicBezTo>
                      <a:pt x="2" y="0"/>
                      <a:pt x="0" y="2"/>
                      <a:pt x="0" y="4"/>
                    </a:cubicBezTo>
                    <a:cubicBezTo>
                      <a:pt x="0" y="85"/>
                      <a:pt x="0" y="85"/>
                      <a:pt x="0" y="85"/>
                    </a:cubicBezTo>
                    <a:cubicBezTo>
                      <a:pt x="0" y="90"/>
                      <a:pt x="4" y="94"/>
                      <a:pt x="9" y="94"/>
                    </a:cubicBezTo>
                    <a:cubicBezTo>
                      <a:pt x="104" y="94"/>
                      <a:pt x="104" y="94"/>
                      <a:pt x="104" y="94"/>
                    </a:cubicBezTo>
                    <a:cubicBezTo>
                      <a:pt x="107" y="94"/>
                      <a:pt x="109" y="92"/>
                      <a:pt x="109" y="90"/>
                    </a:cubicBezTo>
                    <a:cubicBezTo>
                      <a:pt x="109" y="87"/>
                      <a:pt x="107" y="85"/>
                      <a:pt x="104" y="8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p>
                <a:endParaRPr lang="zh-CN" altLang="en-US" sz="1015">
                  <a:solidFill>
                    <a:schemeClr val="bg1"/>
                  </a:solidFill>
                  <a:latin typeface="Arial" panose="020B0604020202020204"/>
                  <a:ea typeface="微软雅黑" panose="020B0503020204020204" pitchFamily="2" charset="-122"/>
                  <a:sym typeface="Arial" panose="020B0604020202020204"/>
                </a:endParaRPr>
              </a:p>
            </p:txBody>
          </p:sp>
        </p:grpSp>
      </p:grpSp>
      <p:sp>
        <p:nvSpPr>
          <p:cNvPr id="18" name="文本框 17"/>
          <p:cNvSpPr txBox="1"/>
          <p:nvPr/>
        </p:nvSpPr>
        <p:spPr>
          <a:xfrm>
            <a:off x="3020060" y="3148965"/>
            <a:ext cx="8178165" cy="19380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200000"/>
              </a:lnSpc>
            </a:pPr>
            <a:r>
              <a:rPr lang="zh-CN" altLang="en-US" sz="2000" b="1">
                <a:solidFill>
                  <a:schemeClr val="tx1"/>
                </a:solidFill>
                <a:latin typeface="微软雅黑" panose="020B0503020204020204" pitchFamily="2" charset="-122"/>
                <a:ea typeface="微软雅黑" panose="020B0503020204020204" pitchFamily="2" charset="-122"/>
                <a:sym typeface="+mn-ea"/>
              </a:rPr>
              <a:t>具体操作：</a:t>
            </a:r>
            <a:endParaRPr lang="zh-CN" altLang="en-US" sz="2000" b="1">
              <a:solidFill>
                <a:schemeClr val="tx1"/>
              </a:solidFill>
              <a:latin typeface="微软雅黑" panose="020B0503020204020204" pitchFamily="2" charset="-122"/>
              <a:ea typeface="微软雅黑" panose="020B0503020204020204" pitchFamily="2" charset="-122"/>
              <a:sym typeface="+mn-ea"/>
            </a:endParaRPr>
          </a:p>
          <a:p>
            <a:pPr>
              <a:lnSpc>
                <a:spcPct val="200000"/>
              </a:lnSpc>
            </a:pPr>
            <a:r>
              <a:rPr lang="zh-CN" altLang="en-US" sz="2000">
                <a:latin typeface="微软雅黑" panose="020B0503020204020204" pitchFamily="2" charset="-122"/>
                <a:ea typeface="微软雅黑" panose="020B0503020204020204" pitchFamily="2" charset="-122"/>
                <a:sym typeface="+mn-ea"/>
              </a:rPr>
              <a:t>       广告主通过植入</a:t>
            </a:r>
            <a:r>
              <a:rPr lang="zh-CN" altLang="en-US" sz="2000" b="1">
                <a:solidFill>
                  <a:srgbClr val="FF0000"/>
                </a:solidFill>
                <a:latin typeface="微软雅黑" panose="020B0503020204020204" pitchFamily="2" charset="-122"/>
                <a:ea typeface="微软雅黑" panose="020B0503020204020204" pitchFamily="2" charset="-122"/>
                <a:sym typeface="+mn-ea"/>
              </a:rPr>
              <a:t>动态广告栏链接</a:t>
            </a:r>
            <a:r>
              <a:rPr lang="zh-CN" altLang="en-US" sz="2000">
                <a:latin typeface="微软雅黑" panose="020B0503020204020204" pitchFamily="2" charset="-122"/>
                <a:ea typeface="微软雅黑" panose="020B0503020204020204" pitchFamily="2" charset="-122"/>
                <a:sym typeface="+mn-ea"/>
              </a:rPr>
              <a:t>进行广告植入，将广告投放到那些热门的、与自己产品受众相关的应用上就能达到良好的传播效果</a:t>
            </a:r>
            <a:endParaRPr lang="zh-CN" altLang="en-US" sz="2000">
              <a:latin typeface="微软雅黑" panose="020B0503020204020204" pitchFamily="2" charset="-122"/>
              <a:ea typeface="微软雅黑" panose="020B0503020204020204" pitchFamily="2" charset="-122"/>
              <a:sym typeface="+mn-ea"/>
            </a:endParaRPr>
          </a:p>
        </p:txBody>
      </p:sp>
      <p:pic>
        <p:nvPicPr>
          <p:cNvPr id="20" name="图片 19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26720" y="4867275"/>
            <a:ext cx="1960245" cy="1354455"/>
          </a:xfrm>
          <a:prstGeom prst="roundRect">
            <a:avLst/>
          </a:prstGeom>
          <a:effectLst>
            <a:reflection blurRad="6350" stA="50000" endA="300" endPos="55500" dist="50800" dir="5400000" sy="-100000" algn="bl" rotWithShape="0"/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>
        <p:fade/>
      </p:transition>
    </mc:Choice>
    <mc:Fallback>
      <p:transition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47"/>
          <p:cNvGrpSpPr/>
          <p:nvPr/>
        </p:nvGrpSpPr>
        <p:grpSpPr>
          <a:xfrm>
            <a:off x="566103" y="955993"/>
            <a:ext cx="10628245" cy="420697"/>
            <a:chOff x="0" y="0"/>
            <a:chExt cx="9719042" cy="384638"/>
          </a:xfrm>
        </p:grpSpPr>
        <p:cxnSp>
          <p:nvCxnSpPr>
            <p:cNvPr id="3" name="直接连接符 48"/>
            <p:cNvCxnSpPr/>
            <p:nvPr/>
          </p:nvCxnSpPr>
          <p:spPr>
            <a:xfrm>
              <a:off x="0" y="0"/>
              <a:ext cx="2867099" cy="0"/>
            </a:xfrm>
            <a:prstGeom prst="line">
              <a:avLst/>
            </a:prstGeom>
            <a:ln w="28575" cap="flat" cmpd="sng">
              <a:solidFill>
                <a:schemeClr val="accent1"/>
              </a:solidFill>
              <a:prstDash val="solid"/>
              <a:headEnd type="none" w="med" len="med"/>
              <a:tailEnd type="none" w="med" len="med"/>
            </a:ln>
          </p:spPr>
        </p:cxnSp>
        <p:cxnSp>
          <p:nvCxnSpPr>
            <p:cNvPr id="4" name="直接连接符 49"/>
            <p:cNvCxnSpPr/>
            <p:nvPr/>
          </p:nvCxnSpPr>
          <p:spPr>
            <a:xfrm>
              <a:off x="2867099" y="0"/>
              <a:ext cx="2867100" cy="0"/>
            </a:xfrm>
            <a:prstGeom prst="line">
              <a:avLst/>
            </a:prstGeom>
            <a:ln w="28575" cap="flat" cmpd="sng">
              <a:solidFill>
                <a:srgbClr val="C55A11"/>
              </a:solidFill>
              <a:prstDash val="solid"/>
              <a:headEnd type="none" w="med" len="med"/>
              <a:tailEnd type="none" w="med" len="med"/>
            </a:ln>
          </p:spPr>
        </p:cxnSp>
        <p:cxnSp>
          <p:nvCxnSpPr>
            <p:cNvPr id="5" name="直接连接符 50"/>
            <p:cNvCxnSpPr/>
            <p:nvPr/>
          </p:nvCxnSpPr>
          <p:spPr>
            <a:xfrm>
              <a:off x="5735650" y="0"/>
              <a:ext cx="3983392" cy="0"/>
            </a:xfrm>
            <a:prstGeom prst="line">
              <a:avLst/>
            </a:prstGeom>
            <a:ln w="28575" cap="flat" cmpd="sng">
              <a:solidFill>
                <a:srgbClr val="385723"/>
              </a:solidFill>
              <a:prstDash val="solid"/>
              <a:headEnd type="none" w="med" len="med"/>
              <a:tailEnd type="none" w="med" len="med"/>
            </a:ln>
          </p:spPr>
        </p:cxnSp>
        <p:sp>
          <p:nvSpPr>
            <p:cNvPr id="8" name="文本框 51"/>
            <p:cNvSpPr txBox="1"/>
            <p:nvPr/>
          </p:nvSpPr>
          <p:spPr>
            <a:xfrm>
              <a:off x="3630241" y="75103"/>
              <a:ext cx="1550141" cy="309535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>
              <a:lvl1pPr marL="228600" lvl="0" indent="-228600" algn="l" defTabSz="914400" eaLnBrk="0" fontAlgn="base" latinLnBrk="0" hangingPunct="0">
                <a:lnSpc>
                  <a:spcPct val="90000"/>
                </a:lnSpc>
                <a:spcBef>
                  <a:spcPts val="1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800" b="0" i="0" u="none" kern="1200" baseline="0">
                  <a:solidFill>
                    <a:schemeClr val="tx1"/>
                  </a:solidFill>
                  <a:latin typeface="Calibri" panose="020F0502020204030204" pitchFamily="2" charset="0"/>
                  <a:ea typeface="宋体" panose="02010600030101010101" pitchFamily="2" charset="-122"/>
                </a:defRPr>
              </a:lvl1pPr>
              <a:lvl2pPr marL="685800" lvl="1" indent="-228600" algn="l" defTabSz="914400" eaLnBrk="0" fontAlgn="base" latinLnBrk="0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400" b="0" i="0" u="non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lvl="2" indent="-228600" algn="l" defTabSz="914400" eaLnBrk="0" fontAlgn="base" latinLnBrk="0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 b="0" i="0" u="non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lvl="3" indent="-228600" algn="l" defTabSz="914400" eaLnBrk="0" fontAlgn="base" latinLnBrk="0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800" b="0" i="0" u="non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lvl="4" indent="-228600" algn="l" defTabSz="914400" eaLnBrk="0" fontAlgn="base" latinLnBrk="0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800" b="0" i="0" u="non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0" lvl="0" indent="0" eaLnBrk="1" hangingPunct="1">
                <a:lnSpc>
                  <a:spcPct val="100000"/>
                </a:lnSpc>
                <a:spcBef>
                  <a:spcPct val="0"/>
                </a:spcBef>
                <a:buNone/>
              </a:pPr>
              <a:endParaRPr lang="zh-CN" altLang="en-US" sz="1600" dirty="0">
                <a:solidFill>
                  <a:srgbClr val="767171"/>
                </a:solidFill>
              </a:endParaRPr>
            </a:p>
          </p:txBody>
        </p:sp>
      </p:grpSp>
      <p:sp>
        <p:nvSpPr>
          <p:cNvPr id="10" name="文本框 9"/>
          <p:cNvSpPr txBox="1"/>
          <p:nvPr/>
        </p:nvSpPr>
        <p:spPr>
          <a:xfrm>
            <a:off x="725805" y="434340"/>
            <a:ext cx="494728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800" b="1">
                <a:solidFill>
                  <a:srgbClr val="4077A5"/>
                </a:solidFill>
                <a:latin typeface="微软雅黑" panose="020B0503020204020204" pitchFamily="2" charset="-122"/>
                <a:ea typeface="微软雅黑" panose="020B0503020204020204" pitchFamily="2" charset="-122"/>
              </a:rPr>
              <a:t>APP</a:t>
            </a:r>
            <a:r>
              <a:rPr lang="zh-CN" altLang="en-US" sz="2800" b="1">
                <a:solidFill>
                  <a:srgbClr val="4077A5"/>
                </a:solidFill>
                <a:latin typeface="微软雅黑" panose="020B0503020204020204" pitchFamily="2" charset="-122"/>
                <a:ea typeface="微软雅黑" panose="020B0503020204020204" pitchFamily="2" charset="-122"/>
              </a:rPr>
              <a:t>营销模式</a:t>
            </a:r>
            <a:endParaRPr lang="zh-CN" altLang="en-US" sz="2800" b="1">
              <a:solidFill>
                <a:srgbClr val="4077A5"/>
              </a:solidFill>
              <a:latin typeface="微软雅黑" panose="020B0503020204020204" pitchFamily="2" charset="-122"/>
              <a:ea typeface="微软雅黑" panose="020B0503020204020204" pitchFamily="2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566420" y="5208270"/>
            <a:ext cx="2567305" cy="156845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>
              <a:lnSpc>
                <a:spcPct val="150000"/>
              </a:lnSpc>
            </a:pPr>
            <a:r>
              <a:rPr lang="zh-CN" altLang="en-US" sz="2400" b="1">
                <a:latin typeface="微软雅黑" panose="020B0503020204020204" pitchFamily="2" charset="-122"/>
                <a:ea typeface="微软雅黑" panose="020B0503020204020204" pitchFamily="2" charset="-122"/>
              </a:rPr>
              <a:t>内容植入</a:t>
            </a:r>
            <a:endParaRPr lang="zh-CN" altLang="en-US" sz="2400" b="1">
              <a:latin typeface="微软雅黑" panose="020B0503020204020204" pitchFamily="2" charset="-122"/>
              <a:ea typeface="微软雅黑" panose="020B0503020204020204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000">
                <a:latin typeface="微软雅黑" panose="020B0503020204020204" pitchFamily="2" charset="-122"/>
                <a:ea typeface="微软雅黑" panose="020B0503020204020204" pitchFamily="2" charset="-122"/>
              </a:rPr>
              <a:t>（</a:t>
            </a:r>
            <a:r>
              <a:rPr lang="en-US" altLang="zh-CN" sz="2000">
                <a:latin typeface="微软雅黑" panose="020B0503020204020204" pitchFamily="2" charset="-122"/>
                <a:ea typeface="微软雅黑" panose="020B0503020204020204" pitchFamily="2" charset="-122"/>
                <a:sym typeface="+mn-ea"/>
              </a:rPr>
              <a:t>“</a:t>
            </a:r>
            <a:r>
              <a:rPr lang="zh-CN" altLang="en-US" sz="2000">
                <a:latin typeface="微软雅黑" panose="020B0503020204020204" pitchFamily="2" charset="-122"/>
                <a:ea typeface="微软雅黑" panose="020B0503020204020204" pitchFamily="2" charset="-122"/>
                <a:sym typeface="+mn-ea"/>
              </a:rPr>
              <a:t>疯狂猜图”</a:t>
            </a:r>
            <a:r>
              <a:rPr lang="zh-CN" altLang="en-US" sz="2000">
                <a:latin typeface="微软雅黑" panose="020B0503020204020204" pitchFamily="2" charset="-122"/>
                <a:ea typeface="微软雅黑" panose="020B0503020204020204" pitchFamily="2" charset="-122"/>
              </a:rPr>
              <a:t>）</a:t>
            </a:r>
            <a:endParaRPr lang="zh-CN" altLang="en-US" sz="2000">
              <a:latin typeface="微软雅黑" panose="020B0503020204020204" pitchFamily="2" charset="-122"/>
              <a:ea typeface="微软雅黑" panose="020B0503020204020204" pitchFamily="2" charset="-122"/>
            </a:endParaRPr>
          </a:p>
          <a:p>
            <a:pPr algn="ctr">
              <a:lnSpc>
                <a:spcPct val="150000"/>
              </a:lnSpc>
            </a:pPr>
            <a:endParaRPr lang="zh-CN" altLang="en-US" sz="2000">
              <a:latin typeface="微软雅黑" panose="020B0503020204020204" pitchFamily="2" charset="-122"/>
              <a:ea typeface="微软雅黑" panose="020B0503020204020204" pitchFamily="2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5116195" y="1038225"/>
            <a:ext cx="8178165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150000"/>
              </a:lnSpc>
            </a:pPr>
            <a:r>
              <a:rPr lang="zh-CN" altLang="en-US" sz="3600">
                <a:latin typeface="微软雅黑" panose="020B0503020204020204" pitchFamily="2" charset="-122"/>
                <a:ea typeface="微软雅黑" panose="020B0503020204020204" pitchFamily="2" charset="-122"/>
                <a:sym typeface="+mn-ea"/>
              </a:rPr>
              <a:t>App植入</a:t>
            </a:r>
            <a:endParaRPr lang="zh-CN" altLang="en-US" sz="3600">
              <a:latin typeface="微软雅黑" panose="020B0503020204020204" pitchFamily="2" charset="-122"/>
              <a:ea typeface="微软雅黑" panose="020B0503020204020204" pitchFamily="2" charset="-122"/>
            </a:endParaRPr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80770" y="2366645"/>
            <a:ext cx="1562100" cy="2603500"/>
          </a:xfrm>
          <a:prstGeom prst="roundRect">
            <a:avLst/>
          </a:prstGeom>
          <a:effectLst>
            <a:glow rad="63500">
              <a:schemeClr val="accent1">
                <a:satMod val="175000"/>
                <a:alpha val="40000"/>
              </a:schemeClr>
            </a:glow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35805" y="2589530"/>
            <a:ext cx="2983865" cy="2157095"/>
          </a:xfrm>
          <a:prstGeom prst="round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96680" y="2950210"/>
            <a:ext cx="2296795" cy="1435735"/>
          </a:xfrm>
          <a:prstGeom prst="round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6" name="文本框 15"/>
          <p:cNvSpPr txBox="1"/>
          <p:nvPr/>
        </p:nvSpPr>
        <p:spPr>
          <a:xfrm>
            <a:off x="4812665" y="5208270"/>
            <a:ext cx="2567305" cy="156845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>
              <a:lnSpc>
                <a:spcPct val="150000"/>
              </a:lnSpc>
            </a:pPr>
            <a:r>
              <a:rPr lang="zh-CN" altLang="en-US" sz="2400" b="1">
                <a:latin typeface="微软雅黑" panose="020B0503020204020204" pitchFamily="2" charset="-122"/>
                <a:ea typeface="微软雅黑" panose="020B0503020204020204" pitchFamily="2" charset="-122"/>
              </a:rPr>
              <a:t>道具植入</a:t>
            </a:r>
            <a:endParaRPr lang="zh-CN" altLang="en-US" sz="2400" b="1">
              <a:latin typeface="微软雅黑" panose="020B0503020204020204" pitchFamily="2" charset="-122"/>
              <a:ea typeface="微软雅黑" panose="020B0503020204020204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000">
                <a:latin typeface="微软雅黑" panose="020B0503020204020204" pitchFamily="2" charset="-122"/>
                <a:ea typeface="微软雅黑" panose="020B0503020204020204" pitchFamily="2" charset="-122"/>
              </a:rPr>
              <a:t>（人人网</a:t>
            </a:r>
            <a:r>
              <a:rPr lang="zh-CN" altLang="en-US" sz="2000">
                <a:latin typeface="微软雅黑" panose="020B0503020204020204" pitchFamily="2" charset="-122"/>
                <a:ea typeface="微软雅黑" panose="020B0503020204020204" pitchFamily="2" charset="-122"/>
                <a:sym typeface="+mn-ea"/>
              </a:rPr>
              <a:t>人人餐厅</a:t>
            </a:r>
            <a:r>
              <a:rPr lang="zh-CN" altLang="en-US" sz="2000">
                <a:latin typeface="微软雅黑" panose="020B0503020204020204" pitchFamily="2" charset="-122"/>
                <a:ea typeface="微软雅黑" panose="020B0503020204020204" pitchFamily="2" charset="-122"/>
              </a:rPr>
              <a:t>）</a:t>
            </a:r>
            <a:endParaRPr lang="zh-CN" altLang="en-US" sz="2000">
              <a:latin typeface="微软雅黑" panose="020B0503020204020204" pitchFamily="2" charset="-122"/>
              <a:ea typeface="微软雅黑" panose="020B0503020204020204" pitchFamily="2" charset="-122"/>
            </a:endParaRPr>
          </a:p>
          <a:p>
            <a:pPr algn="ctr">
              <a:lnSpc>
                <a:spcPct val="150000"/>
              </a:lnSpc>
            </a:pPr>
            <a:endParaRPr lang="zh-CN" altLang="en-US" sz="2000">
              <a:latin typeface="微软雅黑" panose="020B0503020204020204" pitchFamily="2" charset="-122"/>
              <a:ea typeface="微软雅黑" panose="020B0503020204020204" pitchFamily="2" charset="-122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8425815" y="5208270"/>
            <a:ext cx="3836670" cy="156845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>
              <a:lnSpc>
                <a:spcPct val="150000"/>
              </a:lnSpc>
            </a:pPr>
            <a:r>
              <a:rPr lang="zh-CN" altLang="en-US" sz="2400" b="1">
                <a:latin typeface="微软雅黑" panose="020B0503020204020204" pitchFamily="2" charset="-122"/>
                <a:ea typeface="微软雅黑" panose="020B0503020204020204" pitchFamily="2" charset="-122"/>
              </a:rPr>
              <a:t>背景植入和奖励广告</a:t>
            </a:r>
            <a:endParaRPr lang="zh-CN" altLang="en-US" sz="2400" b="1">
              <a:latin typeface="微软雅黑" panose="020B0503020204020204" pitchFamily="2" charset="-122"/>
              <a:ea typeface="微软雅黑" panose="020B0503020204020204" pitchFamily="2" charset="-122"/>
            </a:endParaRPr>
          </a:p>
          <a:p>
            <a:pPr algn="ctr">
              <a:lnSpc>
                <a:spcPct val="150000"/>
              </a:lnSpc>
            </a:pPr>
            <a:r>
              <a:rPr lang="zh-CN" altLang="en-US" sz="2000">
                <a:latin typeface="微软雅黑" panose="020B0503020204020204" pitchFamily="2" charset="-122"/>
                <a:ea typeface="微软雅黑" panose="020B0503020204020204" pitchFamily="2" charset="-122"/>
              </a:rPr>
              <a:t>（</a:t>
            </a:r>
            <a:r>
              <a:rPr lang="zh-CN" altLang="en-US" sz="2000">
                <a:latin typeface="微软雅黑" panose="020B0503020204020204" pitchFamily="2" charset="-122"/>
                <a:ea typeface="微软雅黑" panose="020B0503020204020204" pitchFamily="2" charset="-122"/>
                <a:sym typeface="+mn-ea"/>
              </a:rPr>
              <a:t>MOTO手机广告</a:t>
            </a:r>
            <a:r>
              <a:rPr lang="zh-CN" altLang="en-US" sz="2000">
                <a:latin typeface="微软雅黑" panose="020B0503020204020204" pitchFamily="2" charset="-122"/>
                <a:ea typeface="微软雅黑" panose="020B0503020204020204" pitchFamily="2" charset="-122"/>
              </a:rPr>
              <a:t>）</a:t>
            </a:r>
            <a:endParaRPr lang="zh-CN" altLang="en-US" sz="2000">
              <a:latin typeface="微软雅黑" panose="020B0503020204020204" pitchFamily="2" charset="-122"/>
              <a:ea typeface="微软雅黑" panose="020B0503020204020204" pitchFamily="2" charset="-122"/>
            </a:endParaRPr>
          </a:p>
          <a:p>
            <a:pPr algn="ctr">
              <a:lnSpc>
                <a:spcPct val="150000"/>
              </a:lnSpc>
            </a:pPr>
            <a:endParaRPr lang="zh-CN" altLang="en-US" sz="2000">
              <a:latin typeface="微软雅黑" panose="020B0503020204020204" pitchFamily="2" charset="-122"/>
              <a:ea typeface="微软雅黑" panose="020B0503020204020204" pitchFamily="2" charset="-122"/>
            </a:endParaRPr>
          </a:p>
        </p:txBody>
      </p:sp>
      <p:grpSp>
        <p:nvGrpSpPr>
          <p:cNvPr id="108" name="组合 107"/>
          <p:cNvGrpSpPr/>
          <p:nvPr/>
        </p:nvGrpSpPr>
        <p:grpSpPr>
          <a:xfrm>
            <a:off x="3851910" y="1276350"/>
            <a:ext cx="607695" cy="607695"/>
            <a:chOff x="3678404" y="3977185"/>
            <a:chExt cx="736600" cy="736600"/>
          </a:xfrm>
        </p:grpSpPr>
        <p:grpSp>
          <p:nvGrpSpPr>
            <p:cNvPr id="109" name="组合 108"/>
            <p:cNvGrpSpPr/>
            <p:nvPr/>
          </p:nvGrpSpPr>
          <p:grpSpPr>
            <a:xfrm>
              <a:off x="3678404" y="3977185"/>
              <a:ext cx="736600" cy="736600"/>
              <a:chOff x="8286667" y="635396"/>
              <a:chExt cx="736600" cy="736600"/>
            </a:xfrm>
          </p:grpSpPr>
          <p:sp>
            <p:nvSpPr>
              <p:cNvPr id="145" name="椭圆 144"/>
              <p:cNvSpPr/>
              <p:nvPr/>
            </p:nvSpPr>
            <p:spPr>
              <a:xfrm>
                <a:off x="8286667" y="635396"/>
                <a:ext cx="736600" cy="736600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>
                      <a:lumMod val="85000"/>
                    </a:schemeClr>
                  </a:gs>
                  <a:gs pos="100000">
                    <a:srgbClr val="F7F7F7"/>
                  </a:gs>
                </a:gsLst>
                <a:lin ang="2700000" scaled="1"/>
                <a:tileRect/>
              </a:gradFill>
              <a:ln w="15875">
                <a:solidFill>
                  <a:srgbClr val="5C346B"/>
                </a:solidFill>
              </a:ln>
              <a:effectLst>
                <a:outerShdw blurRad="101600" dist="50800" dir="2700000" algn="tl" rotWithShape="0">
                  <a:prstClr val="black">
                    <a:alpha val="3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 sz="1015">
                  <a:latin typeface="Arial" panose="020B0604020202020204"/>
                  <a:ea typeface="微软雅黑" panose="020B0503020204020204" pitchFamily="2" charset="-122"/>
                  <a:sym typeface="Arial" panose="020B0604020202020204"/>
                </a:endParaRPr>
              </a:p>
            </p:txBody>
          </p:sp>
          <p:sp>
            <p:nvSpPr>
              <p:cNvPr id="146" name="椭圆 145"/>
              <p:cNvSpPr/>
              <p:nvPr/>
            </p:nvSpPr>
            <p:spPr>
              <a:xfrm>
                <a:off x="8394381" y="743110"/>
                <a:ext cx="521172" cy="521172"/>
              </a:xfrm>
              <a:prstGeom prst="ellipse">
                <a:avLst/>
              </a:prstGeom>
              <a:solidFill>
                <a:srgbClr val="663A77"/>
              </a:solidFill>
              <a:ln w="15875">
                <a:gradFill flip="none" rotWithShape="1">
                  <a:gsLst>
                    <a:gs pos="100000">
                      <a:schemeClr val="bg1"/>
                    </a:gs>
                    <a:gs pos="0">
                      <a:schemeClr val="bg1">
                        <a:lumMod val="75000"/>
                      </a:schemeClr>
                    </a:gs>
                  </a:gsLst>
                  <a:lin ang="2700000" scaled="1"/>
                  <a:tileRect/>
                </a:gradFill>
              </a:ln>
              <a:effectLst>
                <a:innerShdw blurRad="63500" dist="254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 sz="1015">
                  <a:latin typeface="Arial" panose="020B0604020202020204"/>
                  <a:ea typeface="微软雅黑" panose="020B0503020204020204" pitchFamily="2" charset="-122"/>
                  <a:sym typeface="Arial" panose="020B0604020202020204"/>
                </a:endParaRPr>
              </a:p>
            </p:txBody>
          </p:sp>
        </p:grpSp>
        <p:grpSp>
          <p:nvGrpSpPr>
            <p:cNvPr id="110" name="Group 38"/>
            <p:cNvGrpSpPr>
              <a:grpSpLocks noChangeAspect="1"/>
            </p:cNvGrpSpPr>
            <p:nvPr/>
          </p:nvGrpSpPr>
          <p:grpSpPr bwMode="auto">
            <a:xfrm>
              <a:off x="3885883" y="4202897"/>
              <a:ext cx="331304" cy="273727"/>
              <a:chOff x="3136" y="1579"/>
              <a:chExt cx="1404" cy="1160"/>
            </a:xfrm>
            <a:solidFill>
              <a:schemeClr val="bg1"/>
            </a:solidFill>
          </p:grpSpPr>
          <p:sp>
            <p:nvSpPr>
              <p:cNvPr id="111" name="Freeform 39"/>
              <p:cNvSpPr/>
              <p:nvPr/>
            </p:nvSpPr>
            <p:spPr bwMode="auto">
              <a:xfrm>
                <a:off x="3152" y="1783"/>
                <a:ext cx="1371" cy="409"/>
              </a:xfrm>
              <a:custGeom>
                <a:avLst/>
                <a:gdLst>
                  <a:gd name="T0" fmla="*/ 532 w 1371"/>
                  <a:gd name="T1" fmla="*/ 288 h 409"/>
                  <a:gd name="T2" fmla="*/ 839 w 1371"/>
                  <a:gd name="T3" fmla="*/ 288 h 409"/>
                  <a:gd name="T4" fmla="*/ 839 w 1371"/>
                  <a:gd name="T5" fmla="*/ 409 h 409"/>
                  <a:gd name="T6" fmla="*/ 1191 w 1371"/>
                  <a:gd name="T7" fmla="*/ 409 h 409"/>
                  <a:gd name="T8" fmla="*/ 1371 w 1371"/>
                  <a:gd name="T9" fmla="*/ 0 h 409"/>
                  <a:gd name="T10" fmla="*/ 0 w 1371"/>
                  <a:gd name="T11" fmla="*/ 0 h 409"/>
                  <a:gd name="T12" fmla="*/ 181 w 1371"/>
                  <a:gd name="T13" fmla="*/ 409 h 409"/>
                  <a:gd name="T14" fmla="*/ 532 w 1371"/>
                  <a:gd name="T15" fmla="*/ 409 h 409"/>
                  <a:gd name="T16" fmla="*/ 532 w 1371"/>
                  <a:gd name="T17" fmla="*/ 288 h 4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371" h="409">
                    <a:moveTo>
                      <a:pt x="532" y="288"/>
                    </a:moveTo>
                    <a:lnTo>
                      <a:pt x="839" y="288"/>
                    </a:lnTo>
                    <a:lnTo>
                      <a:pt x="839" y="409"/>
                    </a:lnTo>
                    <a:lnTo>
                      <a:pt x="1191" y="409"/>
                    </a:lnTo>
                    <a:lnTo>
                      <a:pt x="1371" y="0"/>
                    </a:lnTo>
                    <a:lnTo>
                      <a:pt x="0" y="0"/>
                    </a:lnTo>
                    <a:lnTo>
                      <a:pt x="181" y="409"/>
                    </a:lnTo>
                    <a:lnTo>
                      <a:pt x="532" y="409"/>
                    </a:lnTo>
                    <a:lnTo>
                      <a:pt x="532" y="28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p>
                <a:endParaRPr lang="zh-CN" altLang="en-US" sz="1015">
                  <a:latin typeface="Arial" panose="020B0604020202020204"/>
                  <a:ea typeface="微软雅黑" panose="020B0503020204020204" pitchFamily="2" charset="-122"/>
                  <a:sym typeface="Arial" panose="020B0604020202020204"/>
                </a:endParaRPr>
              </a:p>
            </p:txBody>
          </p:sp>
          <p:sp>
            <p:nvSpPr>
              <p:cNvPr id="112" name="Rectangle 40"/>
              <p:cNvSpPr>
                <a:spLocks noChangeArrowheads="1"/>
              </p:cNvSpPr>
              <p:nvPr/>
            </p:nvSpPr>
            <p:spPr bwMode="auto">
              <a:xfrm>
                <a:off x="3741" y="2128"/>
                <a:ext cx="193" cy="142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p>
                <a:endParaRPr lang="zh-CN" altLang="en-US" sz="1015">
                  <a:latin typeface="Arial" panose="020B0604020202020204"/>
                  <a:ea typeface="微软雅黑" panose="020B0503020204020204" pitchFamily="2" charset="-122"/>
                  <a:sym typeface="Arial" panose="020B0604020202020204"/>
                </a:endParaRPr>
              </a:p>
            </p:txBody>
          </p:sp>
          <p:sp>
            <p:nvSpPr>
              <p:cNvPr id="113" name="Freeform 41"/>
              <p:cNvSpPr/>
              <p:nvPr/>
            </p:nvSpPr>
            <p:spPr bwMode="auto">
              <a:xfrm>
                <a:off x="3150" y="1919"/>
                <a:ext cx="1375" cy="808"/>
              </a:xfrm>
              <a:custGeom>
                <a:avLst/>
                <a:gdLst>
                  <a:gd name="T0" fmla="*/ 841 w 1375"/>
                  <a:gd name="T1" fmla="*/ 409 h 808"/>
                  <a:gd name="T2" fmla="*/ 534 w 1375"/>
                  <a:gd name="T3" fmla="*/ 409 h 808"/>
                  <a:gd name="T4" fmla="*/ 534 w 1375"/>
                  <a:gd name="T5" fmla="*/ 330 h 808"/>
                  <a:gd name="T6" fmla="*/ 147 w 1375"/>
                  <a:gd name="T7" fmla="*/ 330 h 808"/>
                  <a:gd name="T8" fmla="*/ 0 w 1375"/>
                  <a:gd name="T9" fmla="*/ 0 h 808"/>
                  <a:gd name="T10" fmla="*/ 0 w 1375"/>
                  <a:gd name="T11" fmla="*/ 808 h 808"/>
                  <a:gd name="T12" fmla="*/ 1375 w 1375"/>
                  <a:gd name="T13" fmla="*/ 808 h 808"/>
                  <a:gd name="T14" fmla="*/ 1375 w 1375"/>
                  <a:gd name="T15" fmla="*/ 0 h 808"/>
                  <a:gd name="T16" fmla="*/ 1228 w 1375"/>
                  <a:gd name="T17" fmla="*/ 330 h 808"/>
                  <a:gd name="T18" fmla="*/ 841 w 1375"/>
                  <a:gd name="T19" fmla="*/ 330 h 808"/>
                  <a:gd name="T20" fmla="*/ 841 w 1375"/>
                  <a:gd name="T21" fmla="*/ 409 h 8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375" h="808">
                    <a:moveTo>
                      <a:pt x="841" y="409"/>
                    </a:moveTo>
                    <a:lnTo>
                      <a:pt x="534" y="409"/>
                    </a:lnTo>
                    <a:lnTo>
                      <a:pt x="534" y="330"/>
                    </a:lnTo>
                    <a:lnTo>
                      <a:pt x="147" y="330"/>
                    </a:lnTo>
                    <a:lnTo>
                      <a:pt x="0" y="0"/>
                    </a:lnTo>
                    <a:lnTo>
                      <a:pt x="0" y="808"/>
                    </a:lnTo>
                    <a:lnTo>
                      <a:pt x="1375" y="808"/>
                    </a:lnTo>
                    <a:lnTo>
                      <a:pt x="1375" y="0"/>
                    </a:lnTo>
                    <a:lnTo>
                      <a:pt x="1228" y="330"/>
                    </a:lnTo>
                    <a:lnTo>
                      <a:pt x="841" y="330"/>
                    </a:lnTo>
                    <a:lnTo>
                      <a:pt x="841" y="409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p>
                <a:endParaRPr lang="zh-CN" altLang="en-US" sz="1015">
                  <a:latin typeface="Arial" panose="020B0604020202020204"/>
                  <a:ea typeface="微软雅黑" panose="020B0503020204020204" pitchFamily="2" charset="-122"/>
                  <a:sym typeface="Arial" panose="020B0604020202020204"/>
                </a:endParaRPr>
              </a:p>
            </p:txBody>
          </p:sp>
          <p:sp>
            <p:nvSpPr>
              <p:cNvPr id="114" name="Freeform 42"/>
              <p:cNvSpPr/>
              <p:nvPr/>
            </p:nvSpPr>
            <p:spPr bwMode="auto">
              <a:xfrm>
                <a:off x="3680" y="1588"/>
                <a:ext cx="316" cy="138"/>
              </a:xfrm>
              <a:custGeom>
                <a:avLst/>
                <a:gdLst>
                  <a:gd name="T0" fmla="*/ 256 w 316"/>
                  <a:gd name="T1" fmla="*/ 60 h 138"/>
                  <a:gd name="T2" fmla="*/ 256 w 316"/>
                  <a:gd name="T3" fmla="*/ 138 h 138"/>
                  <a:gd name="T4" fmla="*/ 316 w 316"/>
                  <a:gd name="T5" fmla="*/ 138 h 138"/>
                  <a:gd name="T6" fmla="*/ 316 w 316"/>
                  <a:gd name="T7" fmla="*/ 0 h 138"/>
                  <a:gd name="T8" fmla="*/ 0 w 316"/>
                  <a:gd name="T9" fmla="*/ 0 h 138"/>
                  <a:gd name="T10" fmla="*/ 0 w 316"/>
                  <a:gd name="T11" fmla="*/ 138 h 138"/>
                  <a:gd name="T12" fmla="*/ 59 w 316"/>
                  <a:gd name="T13" fmla="*/ 138 h 138"/>
                  <a:gd name="T14" fmla="*/ 59 w 316"/>
                  <a:gd name="T15" fmla="*/ 60 h 138"/>
                  <a:gd name="T16" fmla="*/ 256 w 316"/>
                  <a:gd name="T17" fmla="*/ 60 h 1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16" h="138">
                    <a:moveTo>
                      <a:pt x="256" y="60"/>
                    </a:moveTo>
                    <a:lnTo>
                      <a:pt x="256" y="138"/>
                    </a:lnTo>
                    <a:lnTo>
                      <a:pt x="316" y="138"/>
                    </a:lnTo>
                    <a:lnTo>
                      <a:pt x="316" y="0"/>
                    </a:lnTo>
                    <a:lnTo>
                      <a:pt x="0" y="0"/>
                    </a:lnTo>
                    <a:lnTo>
                      <a:pt x="0" y="138"/>
                    </a:lnTo>
                    <a:lnTo>
                      <a:pt x="59" y="138"/>
                    </a:lnTo>
                    <a:lnTo>
                      <a:pt x="59" y="60"/>
                    </a:lnTo>
                    <a:lnTo>
                      <a:pt x="256" y="6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p>
                <a:endParaRPr lang="zh-CN" altLang="en-US" sz="1015">
                  <a:latin typeface="Arial" panose="020B0604020202020204"/>
                  <a:ea typeface="微软雅黑" panose="020B0503020204020204" pitchFamily="2" charset="-122"/>
                  <a:sym typeface="Arial" panose="020B0604020202020204"/>
                </a:endParaRPr>
              </a:p>
            </p:txBody>
          </p:sp>
          <p:sp>
            <p:nvSpPr>
              <p:cNvPr id="115" name="Freeform 43"/>
              <p:cNvSpPr/>
              <p:nvPr/>
            </p:nvSpPr>
            <p:spPr bwMode="auto">
              <a:xfrm>
                <a:off x="3924" y="1648"/>
                <a:ext cx="12" cy="90"/>
              </a:xfrm>
              <a:custGeom>
                <a:avLst/>
                <a:gdLst>
                  <a:gd name="T0" fmla="*/ 12 w 12"/>
                  <a:gd name="T1" fmla="*/ 0 h 90"/>
                  <a:gd name="T2" fmla="*/ 0 w 12"/>
                  <a:gd name="T3" fmla="*/ 12 h 90"/>
                  <a:gd name="T4" fmla="*/ 0 w 12"/>
                  <a:gd name="T5" fmla="*/ 90 h 90"/>
                  <a:gd name="T6" fmla="*/ 12 w 12"/>
                  <a:gd name="T7" fmla="*/ 78 h 90"/>
                  <a:gd name="T8" fmla="*/ 12 w 12"/>
                  <a:gd name="T9" fmla="*/ 0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90">
                    <a:moveTo>
                      <a:pt x="12" y="0"/>
                    </a:moveTo>
                    <a:lnTo>
                      <a:pt x="0" y="12"/>
                    </a:lnTo>
                    <a:lnTo>
                      <a:pt x="0" y="90"/>
                    </a:lnTo>
                    <a:lnTo>
                      <a:pt x="12" y="78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p>
                <a:endParaRPr lang="zh-CN" altLang="en-US" sz="1015">
                  <a:latin typeface="Arial" panose="020B0604020202020204"/>
                  <a:ea typeface="微软雅黑" panose="020B0503020204020204" pitchFamily="2" charset="-122"/>
                  <a:sym typeface="Arial" panose="020B0604020202020204"/>
                </a:endParaRPr>
              </a:p>
            </p:txBody>
          </p:sp>
          <p:sp>
            <p:nvSpPr>
              <p:cNvPr id="116" name="Freeform 44"/>
              <p:cNvSpPr/>
              <p:nvPr/>
            </p:nvSpPr>
            <p:spPr bwMode="auto">
              <a:xfrm>
                <a:off x="3924" y="1726"/>
                <a:ext cx="81" cy="12"/>
              </a:xfrm>
              <a:custGeom>
                <a:avLst/>
                <a:gdLst>
                  <a:gd name="T0" fmla="*/ 12 w 81"/>
                  <a:gd name="T1" fmla="*/ 0 h 12"/>
                  <a:gd name="T2" fmla="*/ 0 w 81"/>
                  <a:gd name="T3" fmla="*/ 12 h 12"/>
                  <a:gd name="T4" fmla="*/ 81 w 81"/>
                  <a:gd name="T5" fmla="*/ 12 h 12"/>
                  <a:gd name="T6" fmla="*/ 72 w 81"/>
                  <a:gd name="T7" fmla="*/ 0 h 12"/>
                  <a:gd name="T8" fmla="*/ 12 w 81"/>
                  <a:gd name="T9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1" h="12">
                    <a:moveTo>
                      <a:pt x="12" y="0"/>
                    </a:moveTo>
                    <a:lnTo>
                      <a:pt x="0" y="12"/>
                    </a:lnTo>
                    <a:lnTo>
                      <a:pt x="81" y="12"/>
                    </a:lnTo>
                    <a:lnTo>
                      <a:pt x="72" y="0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p>
                <a:endParaRPr lang="zh-CN" altLang="en-US" sz="1015">
                  <a:latin typeface="Arial" panose="020B0604020202020204"/>
                  <a:ea typeface="微软雅黑" panose="020B0503020204020204" pitchFamily="2" charset="-122"/>
                  <a:sym typeface="Arial" panose="020B0604020202020204"/>
                </a:endParaRPr>
              </a:p>
            </p:txBody>
          </p:sp>
          <p:sp>
            <p:nvSpPr>
              <p:cNvPr id="117" name="Freeform 45"/>
              <p:cNvSpPr/>
              <p:nvPr/>
            </p:nvSpPr>
            <p:spPr bwMode="auto">
              <a:xfrm>
                <a:off x="3996" y="1579"/>
                <a:ext cx="9" cy="159"/>
              </a:xfrm>
              <a:custGeom>
                <a:avLst/>
                <a:gdLst>
                  <a:gd name="T0" fmla="*/ 0 w 9"/>
                  <a:gd name="T1" fmla="*/ 147 h 159"/>
                  <a:gd name="T2" fmla="*/ 9 w 9"/>
                  <a:gd name="T3" fmla="*/ 159 h 159"/>
                  <a:gd name="T4" fmla="*/ 9 w 9"/>
                  <a:gd name="T5" fmla="*/ 0 h 159"/>
                  <a:gd name="T6" fmla="*/ 0 w 9"/>
                  <a:gd name="T7" fmla="*/ 9 h 159"/>
                  <a:gd name="T8" fmla="*/ 0 w 9"/>
                  <a:gd name="T9" fmla="*/ 147 h 1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" h="159">
                    <a:moveTo>
                      <a:pt x="0" y="147"/>
                    </a:moveTo>
                    <a:lnTo>
                      <a:pt x="9" y="159"/>
                    </a:lnTo>
                    <a:lnTo>
                      <a:pt x="9" y="0"/>
                    </a:lnTo>
                    <a:lnTo>
                      <a:pt x="0" y="9"/>
                    </a:lnTo>
                    <a:lnTo>
                      <a:pt x="0" y="14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p>
                <a:endParaRPr lang="zh-CN" altLang="en-US" sz="1015">
                  <a:latin typeface="Arial" panose="020B0604020202020204"/>
                  <a:ea typeface="微软雅黑" panose="020B0503020204020204" pitchFamily="2" charset="-122"/>
                  <a:sym typeface="Arial" panose="020B0604020202020204"/>
                </a:endParaRPr>
              </a:p>
            </p:txBody>
          </p:sp>
          <p:sp>
            <p:nvSpPr>
              <p:cNvPr id="118" name="Freeform 46"/>
              <p:cNvSpPr/>
              <p:nvPr/>
            </p:nvSpPr>
            <p:spPr bwMode="auto">
              <a:xfrm>
                <a:off x="3670" y="1579"/>
                <a:ext cx="335" cy="9"/>
              </a:xfrm>
              <a:custGeom>
                <a:avLst/>
                <a:gdLst>
                  <a:gd name="T0" fmla="*/ 326 w 335"/>
                  <a:gd name="T1" fmla="*/ 9 h 9"/>
                  <a:gd name="T2" fmla="*/ 335 w 335"/>
                  <a:gd name="T3" fmla="*/ 0 h 9"/>
                  <a:gd name="T4" fmla="*/ 0 w 335"/>
                  <a:gd name="T5" fmla="*/ 0 h 9"/>
                  <a:gd name="T6" fmla="*/ 10 w 335"/>
                  <a:gd name="T7" fmla="*/ 9 h 9"/>
                  <a:gd name="T8" fmla="*/ 326 w 335"/>
                  <a:gd name="T9" fmla="*/ 9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35" h="9">
                    <a:moveTo>
                      <a:pt x="326" y="9"/>
                    </a:moveTo>
                    <a:lnTo>
                      <a:pt x="335" y="0"/>
                    </a:lnTo>
                    <a:lnTo>
                      <a:pt x="0" y="0"/>
                    </a:lnTo>
                    <a:lnTo>
                      <a:pt x="10" y="9"/>
                    </a:lnTo>
                    <a:lnTo>
                      <a:pt x="326" y="9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p>
                <a:endParaRPr lang="zh-CN" altLang="en-US" sz="1015">
                  <a:latin typeface="Arial" panose="020B0604020202020204"/>
                  <a:ea typeface="微软雅黑" panose="020B0503020204020204" pitchFamily="2" charset="-122"/>
                  <a:sym typeface="Arial" panose="020B0604020202020204"/>
                </a:endParaRPr>
              </a:p>
            </p:txBody>
          </p:sp>
          <p:sp>
            <p:nvSpPr>
              <p:cNvPr id="119" name="Freeform 47"/>
              <p:cNvSpPr/>
              <p:nvPr/>
            </p:nvSpPr>
            <p:spPr bwMode="auto">
              <a:xfrm>
                <a:off x="3739" y="1648"/>
                <a:ext cx="197" cy="12"/>
              </a:xfrm>
              <a:custGeom>
                <a:avLst/>
                <a:gdLst>
                  <a:gd name="T0" fmla="*/ 0 w 197"/>
                  <a:gd name="T1" fmla="*/ 0 h 12"/>
                  <a:gd name="T2" fmla="*/ 12 w 197"/>
                  <a:gd name="T3" fmla="*/ 12 h 12"/>
                  <a:gd name="T4" fmla="*/ 185 w 197"/>
                  <a:gd name="T5" fmla="*/ 12 h 12"/>
                  <a:gd name="T6" fmla="*/ 197 w 197"/>
                  <a:gd name="T7" fmla="*/ 0 h 12"/>
                  <a:gd name="T8" fmla="*/ 0 w 197"/>
                  <a:gd name="T9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7" h="12">
                    <a:moveTo>
                      <a:pt x="0" y="0"/>
                    </a:moveTo>
                    <a:lnTo>
                      <a:pt x="12" y="12"/>
                    </a:lnTo>
                    <a:lnTo>
                      <a:pt x="185" y="12"/>
                    </a:lnTo>
                    <a:lnTo>
                      <a:pt x="197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p>
                <a:endParaRPr lang="zh-CN" altLang="en-US" sz="1015">
                  <a:latin typeface="Arial" panose="020B0604020202020204"/>
                  <a:ea typeface="微软雅黑" panose="020B0503020204020204" pitchFamily="2" charset="-122"/>
                  <a:sym typeface="Arial" panose="020B0604020202020204"/>
                </a:endParaRPr>
              </a:p>
            </p:txBody>
          </p:sp>
          <p:sp>
            <p:nvSpPr>
              <p:cNvPr id="120" name="Freeform 48"/>
              <p:cNvSpPr/>
              <p:nvPr/>
            </p:nvSpPr>
            <p:spPr bwMode="auto">
              <a:xfrm>
                <a:off x="3739" y="1648"/>
                <a:ext cx="12" cy="90"/>
              </a:xfrm>
              <a:custGeom>
                <a:avLst/>
                <a:gdLst>
                  <a:gd name="T0" fmla="*/ 0 w 12"/>
                  <a:gd name="T1" fmla="*/ 78 h 90"/>
                  <a:gd name="T2" fmla="*/ 12 w 12"/>
                  <a:gd name="T3" fmla="*/ 90 h 90"/>
                  <a:gd name="T4" fmla="*/ 12 w 12"/>
                  <a:gd name="T5" fmla="*/ 12 h 90"/>
                  <a:gd name="T6" fmla="*/ 0 w 12"/>
                  <a:gd name="T7" fmla="*/ 0 h 90"/>
                  <a:gd name="T8" fmla="*/ 0 w 12"/>
                  <a:gd name="T9" fmla="*/ 78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90">
                    <a:moveTo>
                      <a:pt x="0" y="78"/>
                    </a:moveTo>
                    <a:lnTo>
                      <a:pt x="12" y="90"/>
                    </a:lnTo>
                    <a:lnTo>
                      <a:pt x="12" y="12"/>
                    </a:lnTo>
                    <a:lnTo>
                      <a:pt x="0" y="0"/>
                    </a:lnTo>
                    <a:lnTo>
                      <a:pt x="0" y="7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p>
                <a:endParaRPr lang="zh-CN" altLang="en-US" sz="1015">
                  <a:latin typeface="Arial" panose="020B0604020202020204"/>
                  <a:ea typeface="微软雅黑" panose="020B0503020204020204" pitchFamily="2" charset="-122"/>
                  <a:sym typeface="Arial" panose="020B0604020202020204"/>
                </a:endParaRPr>
              </a:p>
            </p:txBody>
          </p:sp>
          <p:sp>
            <p:nvSpPr>
              <p:cNvPr id="121" name="Freeform 49"/>
              <p:cNvSpPr/>
              <p:nvPr/>
            </p:nvSpPr>
            <p:spPr bwMode="auto">
              <a:xfrm>
                <a:off x="3670" y="1726"/>
                <a:ext cx="81" cy="12"/>
              </a:xfrm>
              <a:custGeom>
                <a:avLst/>
                <a:gdLst>
                  <a:gd name="T0" fmla="*/ 69 w 81"/>
                  <a:gd name="T1" fmla="*/ 0 h 12"/>
                  <a:gd name="T2" fmla="*/ 10 w 81"/>
                  <a:gd name="T3" fmla="*/ 0 h 12"/>
                  <a:gd name="T4" fmla="*/ 0 w 81"/>
                  <a:gd name="T5" fmla="*/ 12 h 12"/>
                  <a:gd name="T6" fmla="*/ 81 w 81"/>
                  <a:gd name="T7" fmla="*/ 12 h 12"/>
                  <a:gd name="T8" fmla="*/ 69 w 81"/>
                  <a:gd name="T9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1" h="12">
                    <a:moveTo>
                      <a:pt x="69" y="0"/>
                    </a:moveTo>
                    <a:lnTo>
                      <a:pt x="10" y="0"/>
                    </a:lnTo>
                    <a:lnTo>
                      <a:pt x="0" y="12"/>
                    </a:lnTo>
                    <a:lnTo>
                      <a:pt x="81" y="12"/>
                    </a:lnTo>
                    <a:lnTo>
                      <a:pt x="69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p>
                <a:endParaRPr lang="zh-CN" altLang="en-US" sz="1015">
                  <a:latin typeface="Arial" panose="020B0604020202020204"/>
                  <a:ea typeface="微软雅黑" panose="020B0503020204020204" pitchFamily="2" charset="-122"/>
                  <a:sym typeface="Arial" panose="020B0604020202020204"/>
                </a:endParaRPr>
              </a:p>
            </p:txBody>
          </p:sp>
          <p:sp>
            <p:nvSpPr>
              <p:cNvPr id="122" name="Freeform 50"/>
              <p:cNvSpPr/>
              <p:nvPr/>
            </p:nvSpPr>
            <p:spPr bwMode="auto">
              <a:xfrm>
                <a:off x="3670" y="1579"/>
                <a:ext cx="10" cy="159"/>
              </a:xfrm>
              <a:custGeom>
                <a:avLst/>
                <a:gdLst>
                  <a:gd name="T0" fmla="*/ 10 w 10"/>
                  <a:gd name="T1" fmla="*/ 9 h 159"/>
                  <a:gd name="T2" fmla="*/ 0 w 10"/>
                  <a:gd name="T3" fmla="*/ 0 h 159"/>
                  <a:gd name="T4" fmla="*/ 0 w 10"/>
                  <a:gd name="T5" fmla="*/ 159 h 159"/>
                  <a:gd name="T6" fmla="*/ 10 w 10"/>
                  <a:gd name="T7" fmla="*/ 147 h 159"/>
                  <a:gd name="T8" fmla="*/ 10 w 10"/>
                  <a:gd name="T9" fmla="*/ 9 h 1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" h="159">
                    <a:moveTo>
                      <a:pt x="10" y="9"/>
                    </a:moveTo>
                    <a:lnTo>
                      <a:pt x="0" y="0"/>
                    </a:lnTo>
                    <a:lnTo>
                      <a:pt x="0" y="159"/>
                    </a:lnTo>
                    <a:lnTo>
                      <a:pt x="10" y="147"/>
                    </a:lnTo>
                    <a:lnTo>
                      <a:pt x="10" y="9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p>
                <a:endParaRPr lang="zh-CN" altLang="en-US" sz="1015">
                  <a:latin typeface="Arial" panose="020B0604020202020204"/>
                  <a:ea typeface="微软雅黑" panose="020B0503020204020204" pitchFamily="2" charset="-122"/>
                  <a:sym typeface="Arial" panose="020B0604020202020204"/>
                </a:endParaRPr>
              </a:p>
            </p:txBody>
          </p:sp>
          <p:sp>
            <p:nvSpPr>
              <p:cNvPr id="123" name="Freeform 51"/>
              <p:cNvSpPr/>
              <p:nvPr/>
            </p:nvSpPr>
            <p:spPr bwMode="auto">
              <a:xfrm>
                <a:off x="3138" y="1864"/>
                <a:ext cx="12" cy="875"/>
              </a:xfrm>
              <a:custGeom>
                <a:avLst/>
                <a:gdLst>
                  <a:gd name="T0" fmla="*/ 12 w 12"/>
                  <a:gd name="T1" fmla="*/ 55 h 875"/>
                  <a:gd name="T2" fmla="*/ 0 w 12"/>
                  <a:gd name="T3" fmla="*/ 0 h 875"/>
                  <a:gd name="T4" fmla="*/ 0 w 12"/>
                  <a:gd name="T5" fmla="*/ 875 h 875"/>
                  <a:gd name="T6" fmla="*/ 12 w 12"/>
                  <a:gd name="T7" fmla="*/ 863 h 875"/>
                  <a:gd name="T8" fmla="*/ 12 w 12"/>
                  <a:gd name="T9" fmla="*/ 55 h 8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875">
                    <a:moveTo>
                      <a:pt x="12" y="55"/>
                    </a:moveTo>
                    <a:lnTo>
                      <a:pt x="0" y="0"/>
                    </a:lnTo>
                    <a:lnTo>
                      <a:pt x="0" y="875"/>
                    </a:lnTo>
                    <a:lnTo>
                      <a:pt x="12" y="863"/>
                    </a:lnTo>
                    <a:lnTo>
                      <a:pt x="12" y="5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p>
                <a:endParaRPr lang="zh-CN" altLang="en-US" sz="1015">
                  <a:latin typeface="Arial" panose="020B0604020202020204"/>
                  <a:ea typeface="微软雅黑" panose="020B0503020204020204" pitchFamily="2" charset="-122"/>
                  <a:sym typeface="Arial" panose="020B0604020202020204"/>
                </a:endParaRPr>
              </a:p>
            </p:txBody>
          </p:sp>
          <p:sp>
            <p:nvSpPr>
              <p:cNvPr id="124" name="Freeform 52"/>
              <p:cNvSpPr/>
              <p:nvPr/>
            </p:nvSpPr>
            <p:spPr bwMode="auto">
              <a:xfrm>
                <a:off x="3684" y="2316"/>
                <a:ext cx="307" cy="12"/>
              </a:xfrm>
              <a:custGeom>
                <a:avLst/>
                <a:gdLst>
                  <a:gd name="T0" fmla="*/ 307 w 307"/>
                  <a:gd name="T1" fmla="*/ 12 h 12"/>
                  <a:gd name="T2" fmla="*/ 297 w 307"/>
                  <a:gd name="T3" fmla="*/ 0 h 12"/>
                  <a:gd name="T4" fmla="*/ 10 w 307"/>
                  <a:gd name="T5" fmla="*/ 0 h 12"/>
                  <a:gd name="T6" fmla="*/ 0 w 307"/>
                  <a:gd name="T7" fmla="*/ 12 h 12"/>
                  <a:gd name="T8" fmla="*/ 307 w 307"/>
                  <a:gd name="T9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07" h="12">
                    <a:moveTo>
                      <a:pt x="307" y="12"/>
                    </a:moveTo>
                    <a:lnTo>
                      <a:pt x="297" y="0"/>
                    </a:lnTo>
                    <a:lnTo>
                      <a:pt x="10" y="0"/>
                    </a:lnTo>
                    <a:lnTo>
                      <a:pt x="0" y="12"/>
                    </a:lnTo>
                    <a:lnTo>
                      <a:pt x="307" y="1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p>
                <a:endParaRPr lang="zh-CN" altLang="en-US" sz="1015">
                  <a:latin typeface="Arial" panose="020B0604020202020204"/>
                  <a:ea typeface="微软雅黑" panose="020B0503020204020204" pitchFamily="2" charset="-122"/>
                  <a:sym typeface="Arial" panose="020B0604020202020204"/>
                </a:endParaRPr>
              </a:p>
            </p:txBody>
          </p:sp>
          <p:sp>
            <p:nvSpPr>
              <p:cNvPr id="125" name="Freeform 53"/>
              <p:cNvSpPr/>
              <p:nvPr/>
            </p:nvSpPr>
            <p:spPr bwMode="auto">
              <a:xfrm>
                <a:off x="3981" y="2240"/>
                <a:ext cx="397" cy="9"/>
              </a:xfrm>
              <a:custGeom>
                <a:avLst/>
                <a:gdLst>
                  <a:gd name="T0" fmla="*/ 397 w 397"/>
                  <a:gd name="T1" fmla="*/ 9 h 9"/>
                  <a:gd name="T2" fmla="*/ 390 w 397"/>
                  <a:gd name="T3" fmla="*/ 0 h 9"/>
                  <a:gd name="T4" fmla="*/ 0 w 397"/>
                  <a:gd name="T5" fmla="*/ 0 h 9"/>
                  <a:gd name="T6" fmla="*/ 10 w 397"/>
                  <a:gd name="T7" fmla="*/ 9 h 9"/>
                  <a:gd name="T8" fmla="*/ 397 w 397"/>
                  <a:gd name="T9" fmla="*/ 9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97" h="9">
                    <a:moveTo>
                      <a:pt x="397" y="9"/>
                    </a:moveTo>
                    <a:lnTo>
                      <a:pt x="390" y="0"/>
                    </a:lnTo>
                    <a:lnTo>
                      <a:pt x="0" y="0"/>
                    </a:lnTo>
                    <a:lnTo>
                      <a:pt x="10" y="9"/>
                    </a:lnTo>
                    <a:lnTo>
                      <a:pt x="397" y="9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p>
                <a:endParaRPr lang="zh-CN" altLang="en-US" sz="1015">
                  <a:latin typeface="Arial" panose="020B0604020202020204"/>
                  <a:ea typeface="微软雅黑" panose="020B0503020204020204" pitchFamily="2" charset="-122"/>
                  <a:sym typeface="Arial" panose="020B0604020202020204"/>
                </a:endParaRPr>
              </a:p>
            </p:txBody>
          </p:sp>
          <p:sp>
            <p:nvSpPr>
              <p:cNvPr id="126" name="Freeform 54"/>
              <p:cNvSpPr/>
              <p:nvPr/>
            </p:nvSpPr>
            <p:spPr bwMode="auto">
              <a:xfrm>
                <a:off x="4525" y="1864"/>
                <a:ext cx="12" cy="875"/>
              </a:xfrm>
              <a:custGeom>
                <a:avLst/>
                <a:gdLst>
                  <a:gd name="T0" fmla="*/ 0 w 12"/>
                  <a:gd name="T1" fmla="*/ 863 h 875"/>
                  <a:gd name="T2" fmla="*/ 12 w 12"/>
                  <a:gd name="T3" fmla="*/ 875 h 875"/>
                  <a:gd name="T4" fmla="*/ 12 w 12"/>
                  <a:gd name="T5" fmla="*/ 0 h 875"/>
                  <a:gd name="T6" fmla="*/ 0 w 12"/>
                  <a:gd name="T7" fmla="*/ 55 h 875"/>
                  <a:gd name="T8" fmla="*/ 0 w 12"/>
                  <a:gd name="T9" fmla="*/ 863 h 8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875">
                    <a:moveTo>
                      <a:pt x="0" y="863"/>
                    </a:moveTo>
                    <a:lnTo>
                      <a:pt x="12" y="875"/>
                    </a:lnTo>
                    <a:lnTo>
                      <a:pt x="12" y="0"/>
                    </a:lnTo>
                    <a:lnTo>
                      <a:pt x="0" y="55"/>
                    </a:lnTo>
                    <a:lnTo>
                      <a:pt x="0" y="86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p>
                <a:endParaRPr lang="zh-CN" altLang="en-US" sz="1015">
                  <a:latin typeface="Arial" panose="020B0604020202020204"/>
                  <a:ea typeface="微软雅黑" panose="020B0503020204020204" pitchFamily="2" charset="-122"/>
                  <a:sym typeface="Arial" panose="020B0604020202020204"/>
                </a:endParaRPr>
              </a:p>
            </p:txBody>
          </p:sp>
          <p:sp>
            <p:nvSpPr>
              <p:cNvPr id="127" name="Freeform 55"/>
              <p:cNvSpPr/>
              <p:nvPr/>
            </p:nvSpPr>
            <p:spPr bwMode="auto">
              <a:xfrm>
                <a:off x="3138" y="2727"/>
                <a:ext cx="1399" cy="12"/>
              </a:xfrm>
              <a:custGeom>
                <a:avLst/>
                <a:gdLst>
                  <a:gd name="T0" fmla="*/ 12 w 1399"/>
                  <a:gd name="T1" fmla="*/ 0 h 12"/>
                  <a:gd name="T2" fmla="*/ 0 w 1399"/>
                  <a:gd name="T3" fmla="*/ 12 h 12"/>
                  <a:gd name="T4" fmla="*/ 1399 w 1399"/>
                  <a:gd name="T5" fmla="*/ 12 h 12"/>
                  <a:gd name="T6" fmla="*/ 1387 w 1399"/>
                  <a:gd name="T7" fmla="*/ 0 h 12"/>
                  <a:gd name="T8" fmla="*/ 12 w 1399"/>
                  <a:gd name="T9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399" h="12">
                    <a:moveTo>
                      <a:pt x="12" y="0"/>
                    </a:moveTo>
                    <a:lnTo>
                      <a:pt x="0" y="12"/>
                    </a:lnTo>
                    <a:lnTo>
                      <a:pt x="1399" y="12"/>
                    </a:lnTo>
                    <a:lnTo>
                      <a:pt x="1387" y="0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p>
                <a:endParaRPr lang="zh-CN" altLang="en-US" sz="1015">
                  <a:latin typeface="Arial" panose="020B0604020202020204"/>
                  <a:ea typeface="微软雅黑" panose="020B0503020204020204" pitchFamily="2" charset="-122"/>
                  <a:sym typeface="Arial" panose="020B0604020202020204"/>
                </a:endParaRPr>
              </a:p>
            </p:txBody>
          </p:sp>
          <p:sp>
            <p:nvSpPr>
              <p:cNvPr id="128" name="Freeform 56"/>
              <p:cNvSpPr/>
              <p:nvPr/>
            </p:nvSpPr>
            <p:spPr bwMode="auto">
              <a:xfrm>
                <a:off x="4371" y="1864"/>
                <a:ext cx="166" cy="385"/>
              </a:xfrm>
              <a:custGeom>
                <a:avLst/>
                <a:gdLst>
                  <a:gd name="T0" fmla="*/ 7 w 166"/>
                  <a:gd name="T1" fmla="*/ 385 h 385"/>
                  <a:gd name="T2" fmla="*/ 154 w 166"/>
                  <a:gd name="T3" fmla="*/ 55 h 385"/>
                  <a:gd name="T4" fmla="*/ 166 w 166"/>
                  <a:gd name="T5" fmla="*/ 0 h 385"/>
                  <a:gd name="T6" fmla="*/ 0 w 166"/>
                  <a:gd name="T7" fmla="*/ 376 h 385"/>
                  <a:gd name="T8" fmla="*/ 7 w 166"/>
                  <a:gd name="T9" fmla="*/ 385 h 3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66" h="385">
                    <a:moveTo>
                      <a:pt x="7" y="385"/>
                    </a:moveTo>
                    <a:lnTo>
                      <a:pt x="154" y="55"/>
                    </a:lnTo>
                    <a:lnTo>
                      <a:pt x="166" y="0"/>
                    </a:lnTo>
                    <a:lnTo>
                      <a:pt x="0" y="376"/>
                    </a:lnTo>
                    <a:lnTo>
                      <a:pt x="7" y="38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p>
                <a:endParaRPr lang="zh-CN" altLang="en-US" sz="1015">
                  <a:latin typeface="Arial" panose="020B0604020202020204"/>
                  <a:ea typeface="微软雅黑" panose="020B0503020204020204" pitchFamily="2" charset="-122"/>
                  <a:sym typeface="Arial" panose="020B0604020202020204"/>
                </a:endParaRPr>
              </a:p>
            </p:txBody>
          </p:sp>
          <p:sp>
            <p:nvSpPr>
              <p:cNvPr id="129" name="Freeform 57"/>
              <p:cNvSpPr/>
              <p:nvPr/>
            </p:nvSpPr>
            <p:spPr bwMode="auto">
              <a:xfrm>
                <a:off x="3981" y="2240"/>
                <a:ext cx="10" cy="88"/>
              </a:xfrm>
              <a:custGeom>
                <a:avLst/>
                <a:gdLst>
                  <a:gd name="T0" fmla="*/ 10 w 10"/>
                  <a:gd name="T1" fmla="*/ 9 h 88"/>
                  <a:gd name="T2" fmla="*/ 0 w 10"/>
                  <a:gd name="T3" fmla="*/ 0 h 88"/>
                  <a:gd name="T4" fmla="*/ 0 w 10"/>
                  <a:gd name="T5" fmla="*/ 76 h 88"/>
                  <a:gd name="T6" fmla="*/ 10 w 10"/>
                  <a:gd name="T7" fmla="*/ 88 h 88"/>
                  <a:gd name="T8" fmla="*/ 10 w 10"/>
                  <a:gd name="T9" fmla="*/ 9 h 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" h="88">
                    <a:moveTo>
                      <a:pt x="10" y="9"/>
                    </a:moveTo>
                    <a:lnTo>
                      <a:pt x="0" y="0"/>
                    </a:lnTo>
                    <a:lnTo>
                      <a:pt x="0" y="76"/>
                    </a:lnTo>
                    <a:lnTo>
                      <a:pt x="10" y="88"/>
                    </a:lnTo>
                    <a:lnTo>
                      <a:pt x="10" y="9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p>
                <a:endParaRPr lang="zh-CN" altLang="en-US" sz="1015">
                  <a:latin typeface="Arial" panose="020B0604020202020204"/>
                  <a:ea typeface="微软雅黑" panose="020B0503020204020204" pitchFamily="2" charset="-122"/>
                  <a:sym typeface="Arial" panose="020B0604020202020204"/>
                </a:endParaRPr>
              </a:p>
            </p:txBody>
          </p:sp>
          <p:sp>
            <p:nvSpPr>
              <p:cNvPr id="130" name="Freeform 58"/>
              <p:cNvSpPr/>
              <p:nvPr/>
            </p:nvSpPr>
            <p:spPr bwMode="auto">
              <a:xfrm>
                <a:off x="3684" y="2240"/>
                <a:ext cx="10" cy="88"/>
              </a:xfrm>
              <a:custGeom>
                <a:avLst/>
                <a:gdLst>
                  <a:gd name="T0" fmla="*/ 0 w 10"/>
                  <a:gd name="T1" fmla="*/ 88 h 88"/>
                  <a:gd name="T2" fmla="*/ 10 w 10"/>
                  <a:gd name="T3" fmla="*/ 76 h 88"/>
                  <a:gd name="T4" fmla="*/ 10 w 10"/>
                  <a:gd name="T5" fmla="*/ 0 h 88"/>
                  <a:gd name="T6" fmla="*/ 0 w 10"/>
                  <a:gd name="T7" fmla="*/ 9 h 88"/>
                  <a:gd name="T8" fmla="*/ 0 w 10"/>
                  <a:gd name="T9" fmla="*/ 88 h 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" h="88">
                    <a:moveTo>
                      <a:pt x="0" y="88"/>
                    </a:moveTo>
                    <a:lnTo>
                      <a:pt x="10" y="76"/>
                    </a:lnTo>
                    <a:lnTo>
                      <a:pt x="10" y="0"/>
                    </a:lnTo>
                    <a:lnTo>
                      <a:pt x="0" y="9"/>
                    </a:lnTo>
                    <a:lnTo>
                      <a:pt x="0" y="8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p>
                <a:endParaRPr lang="zh-CN" altLang="en-US" sz="1015">
                  <a:latin typeface="Arial" panose="020B0604020202020204"/>
                  <a:ea typeface="微软雅黑" panose="020B0503020204020204" pitchFamily="2" charset="-122"/>
                  <a:sym typeface="Arial" panose="020B0604020202020204"/>
                </a:endParaRPr>
              </a:p>
            </p:txBody>
          </p:sp>
          <p:sp>
            <p:nvSpPr>
              <p:cNvPr id="131" name="Freeform 59"/>
              <p:cNvSpPr/>
              <p:nvPr/>
            </p:nvSpPr>
            <p:spPr bwMode="auto">
              <a:xfrm>
                <a:off x="3297" y="2240"/>
                <a:ext cx="397" cy="9"/>
              </a:xfrm>
              <a:custGeom>
                <a:avLst/>
                <a:gdLst>
                  <a:gd name="T0" fmla="*/ 387 w 397"/>
                  <a:gd name="T1" fmla="*/ 9 h 9"/>
                  <a:gd name="T2" fmla="*/ 397 w 397"/>
                  <a:gd name="T3" fmla="*/ 0 h 9"/>
                  <a:gd name="T4" fmla="*/ 7 w 397"/>
                  <a:gd name="T5" fmla="*/ 0 h 9"/>
                  <a:gd name="T6" fmla="*/ 0 w 397"/>
                  <a:gd name="T7" fmla="*/ 9 h 9"/>
                  <a:gd name="T8" fmla="*/ 387 w 397"/>
                  <a:gd name="T9" fmla="*/ 9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97" h="9">
                    <a:moveTo>
                      <a:pt x="387" y="9"/>
                    </a:moveTo>
                    <a:lnTo>
                      <a:pt x="397" y="0"/>
                    </a:lnTo>
                    <a:lnTo>
                      <a:pt x="7" y="0"/>
                    </a:lnTo>
                    <a:lnTo>
                      <a:pt x="0" y="9"/>
                    </a:lnTo>
                    <a:lnTo>
                      <a:pt x="387" y="9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p>
                <a:endParaRPr lang="zh-CN" altLang="en-US" sz="1015">
                  <a:latin typeface="Arial" panose="020B0604020202020204"/>
                  <a:ea typeface="微软雅黑" panose="020B0503020204020204" pitchFamily="2" charset="-122"/>
                  <a:sym typeface="Arial" panose="020B0604020202020204"/>
                </a:endParaRPr>
              </a:p>
            </p:txBody>
          </p:sp>
          <p:sp>
            <p:nvSpPr>
              <p:cNvPr id="132" name="Freeform 60"/>
              <p:cNvSpPr/>
              <p:nvPr/>
            </p:nvSpPr>
            <p:spPr bwMode="auto">
              <a:xfrm>
                <a:off x="3138" y="1864"/>
                <a:ext cx="166" cy="385"/>
              </a:xfrm>
              <a:custGeom>
                <a:avLst/>
                <a:gdLst>
                  <a:gd name="T0" fmla="*/ 159 w 166"/>
                  <a:gd name="T1" fmla="*/ 385 h 385"/>
                  <a:gd name="T2" fmla="*/ 166 w 166"/>
                  <a:gd name="T3" fmla="*/ 376 h 385"/>
                  <a:gd name="T4" fmla="*/ 0 w 166"/>
                  <a:gd name="T5" fmla="*/ 0 h 385"/>
                  <a:gd name="T6" fmla="*/ 12 w 166"/>
                  <a:gd name="T7" fmla="*/ 55 h 385"/>
                  <a:gd name="T8" fmla="*/ 159 w 166"/>
                  <a:gd name="T9" fmla="*/ 385 h 3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66" h="385">
                    <a:moveTo>
                      <a:pt x="159" y="385"/>
                    </a:moveTo>
                    <a:lnTo>
                      <a:pt x="166" y="376"/>
                    </a:lnTo>
                    <a:lnTo>
                      <a:pt x="0" y="0"/>
                    </a:lnTo>
                    <a:lnTo>
                      <a:pt x="12" y="55"/>
                    </a:lnTo>
                    <a:lnTo>
                      <a:pt x="159" y="38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p>
                <a:endParaRPr lang="zh-CN" altLang="en-US" sz="1015">
                  <a:latin typeface="Arial" panose="020B0604020202020204"/>
                  <a:ea typeface="微软雅黑" panose="020B0503020204020204" pitchFamily="2" charset="-122"/>
                  <a:sym typeface="Arial" panose="020B0604020202020204"/>
                </a:endParaRPr>
              </a:p>
            </p:txBody>
          </p:sp>
          <p:sp>
            <p:nvSpPr>
              <p:cNvPr id="133" name="Freeform 61"/>
              <p:cNvSpPr/>
              <p:nvPr/>
            </p:nvSpPr>
            <p:spPr bwMode="auto">
              <a:xfrm>
                <a:off x="3730" y="2270"/>
                <a:ext cx="216" cy="12"/>
              </a:xfrm>
              <a:custGeom>
                <a:avLst/>
                <a:gdLst>
                  <a:gd name="T0" fmla="*/ 11 w 216"/>
                  <a:gd name="T1" fmla="*/ 0 h 12"/>
                  <a:gd name="T2" fmla="*/ 0 w 216"/>
                  <a:gd name="T3" fmla="*/ 12 h 12"/>
                  <a:gd name="T4" fmla="*/ 216 w 216"/>
                  <a:gd name="T5" fmla="*/ 12 h 12"/>
                  <a:gd name="T6" fmla="*/ 204 w 216"/>
                  <a:gd name="T7" fmla="*/ 0 h 12"/>
                  <a:gd name="T8" fmla="*/ 11 w 216"/>
                  <a:gd name="T9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16" h="12">
                    <a:moveTo>
                      <a:pt x="11" y="0"/>
                    </a:moveTo>
                    <a:lnTo>
                      <a:pt x="0" y="12"/>
                    </a:lnTo>
                    <a:lnTo>
                      <a:pt x="216" y="12"/>
                    </a:lnTo>
                    <a:lnTo>
                      <a:pt x="204" y="0"/>
                    </a:lnTo>
                    <a:lnTo>
                      <a:pt x="11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p>
                <a:endParaRPr lang="zh-CN" altLang="en-US" sz="1015">
                  <a:latin typeface="Arial" panose="020B0604020202020204"/>
                  <a:ea typeface="微软雅黑" panose="020B0503020204020204" pitchFamily="2" charset="-122"/>
                  <a:sym typeface="Arial" panose="020B0604020202020204"/>
                </a:endParaRPr>
              </a:p>
            </p:txBody>
          </p:sp>
          <p:sp>
            <p:nvSpPr>
              <p:cNvPr id="134" name="Freeform 62"/>
              <p:cNvSpPr/>
              <p:nvPr/>
            </p:nvSpPr>
            <p:spPr bwMode="auto">
              <a:xfrm>
                <a:off x="3934" y="2116"/>
                <a:ext cx="12" cy="166"/>
              </a:xfrm>
              <a:custGeom>
                <a:avLst/>
                <a:gdLst>
                  <a:gd name="T0" fmla="*/ 0 w 12"/>
                  <a:gd name="T1" fmla="*/ 154 h 166"/>
                  <a:gd name="T2" fmla="*/ 12 w 12"/>
                  <a:gd name="T3" fmla="*/ 166 h 166"/>
                  <a:gd name="T4" fmla="*/ 12 w 12"/>
                  <a:gd name="T5" fmla="*/ 0 h 166"/>
                  <a:gd name="T6" fmla="*/ 0 w 12"/>
                  <a:gd name="T7" fmla="*/ 12 h 166"/>
                  <a:gd name="T8" fmla="*/ 0 w 12"/>
                  <a:gd name="T9" fmla="*/ 154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166">
                    <a:moveTo>
                      <a:pt x="0" y="154"/>
                    </a:moveTo>
                    <a:lnTo>
                      <a:pt x="12" y="166"/>
                    </a:lnTo>
                    <a:lnTo>
                      <a:pt x="12" y="0"/>
                    </a:lnTo>
                    <a:lnTo>
                      <a:pt x="0" y="12"/>
                    </a:lnTo>
                    <a:lnTo>
                      <a:pt x="0" y="154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p>
                <a:endParaRPr lang="zh-CN" altLang="en-US" sz="1015">
                  <a:latin typeface="Arial" panose="020B0604020202020204"/>
                  <a:ea typeface="微软雅黑" panose="020B0503020204020204" pitchFamily="2" charset="-122"/>
                  <a:sym typeface="Arial" panose="020B0604020202020204"/>
                </a:endParaRPr>
              </a:p>
            </p:txBody>
          </p:sp>
          <p:sp>
            <p:nvSpPr>
              <p:cNvPr id="135" name="Freeform 63"/>
              <p:cNvSpPr/>
              <p:nvPr/>
            </p:nvSpPr>
            <p:spPr bwMode="auto">
              <a:xfrm>
                <a:off x="3730" y="2116"/>
                <a:ext cx="216" cy="12"/>
              </a:xfrm>
              <a:custGeom>
                <a:avLst/>
                <a:gdLst>
                  <a:gd name="T0" fmla="*/ 204 w 216"/>
                  <a:gd name="T1" fmla="*/ 12 h 12"/>
                  <a:gd name="T2" fmla="*/ 216 w 216"/>
                  <a:gd name="T3" fmla="*/ 0 h 12"/>
                  <a:gd name="T4" fmla="*/ 0 w 216"/>
                  <a:gd name="T5" fmla="*/ 0 h 12"/>
                  <a:gd name="T6" fmla="*/ 11 w 216"/>
                  <a:gd name="T7" fmla="*/ 12 h 12"/>
                  <a:gd name="T8" fmla="*/ 204 w 216"/>
                  <a:gd name="T9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16" h="12">
                    <a:moveTo>
                      <a:pt x="204" y="12"/>
                    </a:moveTo>
                    <a:lnTo>
                      <a:pt x="216" y="0"/>
                    </a:lnTo>
                    <a:lnTo>
                      <a:pt x="0" y="0"/>
                    </a:lnTo>
                    <a:lnTo>
                      <a:pt x="11" y="12"/>
                    </a:lnTo>
                    <a:lnTo>
                      <a:pt x="204" y="1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p>
                <a:endParaRPr lang="zh-CN" altLang="en-US" sz="1015">
                  <a:latin typeface="Arial" panose="020B0604020202020204"/>
                  <a:ea typeface="微软雅黑" panose="020B0503020204020204" pitchFamily="2" charset="-122"/>
                  <a:sym typeface="Arial" panose="020B0604020202020204"/>
                </a:endParaRPr>
              </a:p>
            </p:txBody>
          </p:sp>
          <p:sp>
            <p:nvSpPr>
              <p:cNvPr id="136" name="Freeform 64"/>
              <p:cNvSpPr/>
              <p:nvPr/>
            </p:nvSpPr>
            <p:spPr bwMode="auto">
              <a:xfrm>
                <a:off x="3730" y="2116"/>
                <a:ext cx="11" cy="166"/>
              </a:xfrm>
              <a:custGeom>
                <a:avLst/>
                <a:gdLst>
                  <a:gd name="T0" fmla="*/ 11 w 11"/>
                  <a:gd name="T1" fmla="*/ 154 h 166"/>
                  <a:gd name="T2" fmla="*/ 11 w 11"/>
                  <a:gd name="T3" fmla="*/ 12 h 166"/>
                  <a:gd name="T4" fmla="*/ 0 w 11"/>
                  <a:gd name="T5" fmla="*/ 0 h 166"/>
                  <a:gd name="T6" fmla="*/ 0 w 11"/>
                  <a:gd name="T7" fmla="*/ 166 h 166"/>
                  <a:gd name="T8" fmla="*/ 11 w 11"/>
                  <a:gd name="T9" fmla="*/ 154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" h="166">
                    <a:moveTo>
                      <a:pt x="11" y="154"/>
                    </a:moveTo>
                    <a:lnTo>
                      <a:pt x="11" y="12"/>
                    </a:lnTo>
                    <a:lnTo>
                      <a:pt x="0" y="0"/>
                    </a:lnTo>
                    <a:lnTo>
                      <a:pt x="0" y="166"/>
                    </a:lnTo>
                    <a:lnTo>
                      <a:pt x="11" y="154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p>
                <a:endParaRPr lang="zh-CN" altLang="en-US" sz="1015">
                  <a:latin typeface="Arial" panose="020B0604020202020204"/>
                  <a:ea typeface="微软雅黑" panose="020B0503020204020204" pitchFamily="2" charset="-122"/>
                  <a:sym typeface="Arial" panose="020B0604020202020204"/>
                </a:endParaRPr>
              </a:p>
            </p:txBody>
          </p:sp>
          <p:sp>
            <p:nvSpPr>
              <p:cNvPr id="137" name="Freeform 65"/>
              <p:cNvSpPr/>
              <p:nvPr/>
            </p:nvSpPr>
            <p:spPr bwMode="auto">
              <a:xfrm>
                <a:off x="3136" y="1774"/>
                <a:ext cx="197" cy="430"/>
              </a:xfrm>
              <a:custGeom>
                <a:avLst/>
                <a:gdLst>
                  <a:gd name="T0" fmla="*/ 197 w 197"/>
                  <a:gd name="T1" fmla="*/ 418 h 430"/>
                  <a:gd name="T2" fmla="*/ 16 w 197"/>
                  <a:gd name="T3" fmla="*/ 9 h 430"/>
                  <a:gd name="T4" fmla="*/ 0 w 197"/>
                  <a:gd name="T5" fmla="*/ 0 h 430"/>
                  <a:gd name="T6" fmla="*/ 190 w 197"/>
                  <a:gd name="T7" fmla="*/ 430 h 430"/>
                  <a:gd name="T8" fmla="*/ 197 w 197"/>
                  <a:gd name="T9" fmla="*/ 418 h 4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7" h="430">
                    <a:moveTo>
                      <a:pt x="197" y="418"/>
                    </a:moveTo>
                    <a:lnTo>
                      <a:pt x="16" y="9"/>
                    </a:lnTo>
                    <a:lnTo>
                      <a:pt x="0" y="0"/>
                    </a:lnTo>
                    <a:lnTo>
                      <a:pt x="190" y="430"/>
                    </a:lnTo>
                    <a:lnTo>
                      <a:pt x="197" y="41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p>
                <a:endParaRPr lang="zh-CN" altLang="en-US" sz="1015">
                  <a:latin typeface="Arial" panose="020B0604020202020204"/>
                  <a:ea typeface="微软雅黑" panose="020B0503020204020204" pitchFamily="2" charset="-122"/>
                  <a:sym typeface="Arial" panose="020B0604020202020204"/>
                </a:endParaRPr>
              </a:p>
            </p:txBody>
          </p:sp>
          <p:sp>
            <p:nvSpPr>
              <p:cNvPr id="138" name="Freeform 66"/>
              <p:cNvSpPr/>
              <p:nvPr/>
            </p:nvSpPr>
            <p:spPr bwMode="auto">
              <a:xfrm>
                <a:off x="3684" y="2071"/>
                <a:ext cx="307" cy="9"/>
              </a:xfrm>
              <a:custGeom>
                <a:avLst/>
                <a:gdLst>
                  <a:gd name="T0" fmla="*/ 0 w 307"/>
                  <a:gd name="T1" fmla="*/ 0 h 9"/>
                  <a:gd name="T2" fmla="*/ 10 w 307"/>
                  <a:gd name="T3" fmla="*/ 9 h 9"/>
                  <a:gd name="T4" fmla="*/ 297 w 307"/>
                  <a:gd name="T5" fmla="*/ 9 h 9"/>
                  <a:gd name="T6" fmla="*/ 307 w 307"/>
                  <a:gd name="T7" fmla="*/ 0 h 9"/>
                  <a:gd name="T8" fmla="*/ 0 w 307"/>
                  <a:gd name="T9" fmla="*/ 0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07" h="9">
                    <a:moveTo>
                      <a:pt x="0" y="0"/>
                    </a:moveTo>
                    <a:lnTo>
                      <a:pt x="10" y="9"/>
                    </a:lnTo>
                    <a:lnTo>
                      <a:pt x="297" y="9"/>
                    </a:lnTo>
                    <a:lnTo>
                      <a:pt x="307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p>
                <a:endParaRPr lang="zh-CN" altLang="en-US" sz="1015">
                  <a:latin typeface="Arial" panose="020B0604020202020204"/>
                  <a:ea typeface="微软雅黑" panose="020B0503020204020204" pitchFamily="2" charset="-122"/>
                  <a:sym typeface="Arial" panose="020B0604020202020204"/>
                </a:endParaRPr>
              </a:p>
            </p:txBody>
          </p:sp>
          <p:sp>
            <p:nvSpPr>
              <p:cNvPr id="139" name="Freeform 67"/>
              <p:cNvSpPr/>
              <p:nvPr/>
            </p:nvSpPr>
            <p:spPr bwMode="auto">
              <a:xfrm>
                <a:off x="3981" y="2071"/>
                <a:ext cx="10" cy="133"/>
              </a:xfrm>
              <a:custGeom>
                <a:avLst/>
                <a:gdLst>
                  <a:gd name="T0" fmla="*/ 10 w 10"/>
                  <a:gd name="T1" fmla="*/ 0 h 133"/>
                  <a:gd name="T2" fmla="*/ 0 w 10"/>
                  <a:gd name="T3" fmla="*/ 9 h 133"/>
                  <a:gd name="T4" fmla="*/ 0 w 10"/>
                  <a:gd name="T5" fmla="*/ 133 h 133"/>
                  <a:gd name="T6" fmla="*/ 10 w 10"/>
                  <a:gd name="T7" fmla="*/ 121 h 133"/>
                  <a:gd name="T8" fmla="*/ 10 w 10"/>
                  <a:gd name="T9" fmla="*/ 0 h 1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" h="133">
                    <a:moveTo>
                      <a:pt x="10" y="0"/>
                    </a:moveTo>
                    <a:lnTo>
                      <a:pt x="0" y="9"/>
                    </a:lnTo>
                    <a:lnTo>
                      <a:pt x="0" y="133"/>
                    </a:lnTo>
                    <a:lnTo>
                      <a:pt x="10" y="121"/>
                    </a:lnTo>
                    <a:lnTo>
                      <a:pt x="1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p>
                <a:endParaRPr lang="zh-CN" altLang="en-US" sz="1015">
                  <a:latin typeface="Arial" panose="020B0604020202020204"/>
                  <a:ea typeface="微软雅黑" panose="020B0503020204020204" pitchFamily="2" charset="-122"/>
                  <a:sym typeface="Arial" panose="020B0604020202020204"/>
                </a:endParaRPr>
              </a:p>
            </p:txBody>
          </p:sp>
          <p:sp>
            <p:nvSpPr>
              <p:cNvPr id="140" name="Freeform 68"/>
              <p:cNvSpPr/>
              <p:nvPr/>
            </p:nvSpPr>
            <p:spPr bwMode="auto">
              <a:xfrm>
                <a:off x="3684" y="2071"/>
                <a:ext cx="10" cy="133"/>
              </a:xfrm>
              <a:custGeom>
                <a:avLst/>
                <a:gdLst>
                  <a:gd name="T0" fmla="*/ 0 w 10"/>
                  <a:gd name="T1" fmla="*/ 121 h 133"/>
                  <a:gd name="T2" fmla="*/ 10 w 10"/>
                  <a:gd name="T3" fmla="*/ 133 h 133"/>
                  <a:gd name="T4" fmla="*/ 10 w 10"/>
                  <a:gd name="T5" fmla="*/ 9 h 133"/>
                  <a:gd name="T6" fmla="*/ 0 w 10"/>
                  <a:gd name="T7" fmla="*/ 0 h 133"/>
                  <a:gd name="T8" fmla="*/ 0 w 10"/>
                  <a:gd name="T9" fmla="*/ 121 h 1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" h="133">
                    <a:moveTo>
                      <a:pt x="0" y="121"/>
                    </a:moveTo>
                    <a:lnTo>
                      <a:pt x="10" y="133"/>
                    </a:lnTo>
                    <a:lnTo>
                      <a:pt x="10" y="9"/>
                    </a:lnTo>
                    <a:lnTo>
                      <a:pt x="0" y="0"/>
                    </a:lnTo>
                    <a:lnTo>
                      <a:pt x="0" y="12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p>
                <a:endParaRPr lang="zh-CN" altLang="en-US" sz="1015">
                  <a:latin typeface="Arial" panose="020B0604020202020204"/>
                  <a:ea typeface="微软雅黑" panose="020B0503020204020204" pitchFamily="2" charset="-122"/>
                  <a:sym typeface="Arial" panose="020B0604020202020204"/>
                </a:endParaRPr>
              </a:p>
            </p:txBody>
          </p:sp>
          <p:sp>
            <p:nvSpPr>
              <p:cNvPr id="141" name="Freeform 69"/>
              <p:cNvSpPr/>
              <p:nvPr/>
            </p:nvSpPr>
            <p:spPr bwMode="auto">
              <a:xfrm>
                <a:off x="3981" y="2192"/>
                <a:ext cx="369" cy="12"/>
              </a:xfrm>
              <a:custGeom>
                <a:avLst/>
                <a:gdLst>
                  <a:gd name="T0" fmla="*/ 10 w 369"/>
                  <a:gd name="T1" fmla="*/ 0 h 12"/>
                  <a:gd name="T2" fmla="*/ 0 w 369"/>
                  <a:gd name="T3" fmla="*/ 12 h 12"/>
                  <a:gd name="T4" fmla="*/ 369 w 369"/>
                  <a:gd name="T5" fmla="*/ 12 h 12"/>
                  <a:gd name="T6" fmla="*/ 362 w 369"/>
                  <a:gd name="T7" fmla="*/ 0 h 12"/>
                  <a:gd name="T8" fmla="*/ 10 w 369"/>
                  <a:gd name="T9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69" h="12">
                    <a:moveTo>
                      <a:pt x="10" y="0"/>
                    </a:moveTo>
                    <a:lnTo>
                      <a:pt x="0" y="12"/>
                    </a:lnTo>
                    <a:lnTo>
                      <a:pt x="369" y="12"/>
                    </a:lnTo>
                    <a:lnTo>
                      <a:pt x="362" y="0"/>
                    </a:lnTo>
                    <a:lnTo>
                      <a:pt x="1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p>
                <a:endParaRPr lang="zh-CN" altLang="en-US" sz="1015">
                  <a:latin typeface="Arial" panose="020B0604020202020204"/>
                  <a:ea typeface="微软雅黑" panose="020B0503020204020204" pitchFamily="2" charset="-122"/>
                  <a:sym typeface="Arial" panose="020B0604020202020204"/>
                </a:endParaRPr>
              </a:p>
            </p:txBody>
          </p:sp>
          <p:sp>
            <p:nvSpPr>
              <p:cNvPr id="142" name="Freeform 70"/>
              <p:cNvSpPr/>
              <p:nvPr/>
            </p:nvSpPr>
            <p:spPr bwMode="auto">
              <a:xfrm>
                <a:off x="3136" y="1774"/>
                <a:ext cx="1404" cy="9"/>
              </a:xfrm>
              <a:custGeom>
                <a:avLst/>
                <a:gdLst>
                  <a:gd name="T0" fmla="*/ 1387 w 1404"/>
                  <a:gd name="T1" fmla="*/ 9 h 9"/>
                  <a:gd name="T2" fmla="*/ 1404 w 1404"/>
                  <a:gd name="T3" fmla="*/ 0 h 9"/>
                  <a:gd name="T4" fmla="*/ 0 w 1404"/>
                  <a:gd name="T5" fmla="*/ 0 h 9"/>
                  <a:gd name="T6" fmla="*/ 16 w 1404"/>
                  <a:gd name="T7" fmla="*/ 9 h 9"/>
                  <a:gd name="T8" fmla="*/ 1387 w 1404"/>
                  <a:gd name="T9" fmla="*/ 9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04" h="9">
                    <a:moveTo>
                      <a:pt x="1387" y="9"/>
                    </a:moveTo>
                    <a:lnTo>
                      <a:pt x="1404" y="0"/>
                    </a:lnTo>
                    <a:lnTo>
                      <a:pt x="0" y="0"/>
                    </a:lnTo>
                    <a:lnTo>
                      <a:pt x="16" y="9"/>
                    </a:lnTo>
                    <a:lnTo>
                      <a:pt x="1387" y="9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p>
                <a:endParaRPr lang="zh-CN" altLang="en-US" sz="1015">
                  <a:latin typeface="Arial" panose="020B0604020202020204"/>
                  <a:ea typeface="微软雅黑" panose="020B0503020204020204" pitchFamily="2" charset="-122"/>
                  <a:sym typeface="Arial" panose="020B0604020202020204"/>
                </a:endParaRPr>
              </a:p>
            </p:txBody>
          </p:sp>
          <p:sp>
            <p:nvSpPr>
              <p:cNvPr id="143" name="Freeform 71"/>
              <p:cNvSpPr/>
              <p:nvPr/>
            </p:nvSpPr>
            <p:spPr bwMode="auto">
              <a:xfrm>
                <a:off x="4343" y="1774"/>
                <a:ext cx="197" cy="430"/>
              </a:xfrm>
              <a:custGeom>
                <a:avLst/>
                <a:gdLst>
                  <a:gd name="T0" fmla="*/ 0 w 197"/>
                  <a:gd name="T1" fmla="*/ 418 h 430"/>
                  <a:gd name="T2" fmla="*/ 7 w 197"/>
                  <a:gd name="T3" fmla="*/ 430 h 430"/>
                  <a:gd name="T4" fmla="*/ 197 w 197"/>
                  <a:gd name="T5" fmla="*/ 0 h 430"/>
                  <a:gd name="T6" fmla="*/ 180 w 197"/>
                  <a:gd name="T7" fmla="*/ 9 h 430"/>
                  <a:gd name="T8" fmla="*/ 0 w 197"/>
                  <a:gd name="T9" fmla="*/ 418 h 4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7" h="430">
                    <a:moveTo>
                      <a:pt x="0" y="418"/>
                    </a:moveTo>
                    <a:lnTo>
                      <a:pt x="7" y="430"/>
                    </a:lnTo>
                    <a:lnTo>
                      <a:pt x="197" y="0"/>
                    </a:lnTo>
                    <a:lnTo>
                      <a:pt x="180" y="9"/>
                    </a:lnTo>
                    <a:lnTo>
                      <a:pt x="0" y="41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p>
                <a:endParaRPr lang="zh-CN" altLang="en-US" sz="1015">
                  <a:latin typeface="Arial" panose="020B0604020202020204"/>
                  <a:ea typeface="微软雅黑" panose="020B0503020204020204" pitchFamily="2" charset="-122"/>
                  <a:sym typeface="Arial" panose="020B0604020202020204"/>
                </a:endParaRPr>
              </a:p>
            </p:txBody>
          </p:sp>
          <p:sp>
            <p:nvSpPr>
              <p:cNvPr id="144" name="Freeform 72"/>
              <p:cNvSpPr/>
              <p:nvPr/>
            </p:nvSpPr>
            <p:spPr bwMode="auto">
              <a:xfrm>
                <a:off x="3326" y="2192"/>
                <a:ext cx="368" cy="12"/>
              </a:xfrm>
              <a:custGeom>
                <a:avLst/>
                <a:gdLst>
                  <a:gd name="T0" fmla="*/ 7 w 368"/>
                  <a:gd name="T1" fmla="*/ 0 h 12"/>
                  <a:gd name="T2" fmla="*/ 0 w 368"/>
                  <a:gd name="T3" fmla="*/ 12 h 12"/>
                  <a:gd name="T4" fmla="*/ 368 w 368"/>
                  <a:gd name="T5" fmla="*/ 12 h 12"/>
                  <a:gd name="T6" fmla="*/ 358 w 368"/>
                  <a:gd name="T7" fmla="*/ 0 h 12"/>
                  <a:gd name="T8" fmla="*/ 7 w 368"/>
                  <a:gd name="T9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68" h="12">
                    <a:moveTo>
                      <a:pt x="7" y="0"/>
                    </a:moveTo>
                    <a:lnTo>
                      <a:pt x="0" y="12"/>
                    </a:lnTo>
                    <a:lnTo>
                      <a:pt x="368" y="12"/>
                    </a:lnTo>
                    <a:lnTo>
                      <a:pt x="358" y="0"/>
                    </a:lnTo>
                    <a:lnTo>
                      <a:pt x="7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p>
                <a:endParaRPr lang="zh-CN" altLang="en-US" sz="1015">
                  <a:latin typeface="Arial" panose="020B0604020202020204"/>
                  <a:ea typeface="微软雅黑" panose="020B0503020204020204" pitchFamily="2" charset="-122"/>
                  <a:sym typeface="Arial" panose="020B0604020202020204"/>
                </a:endParaRPr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>
        <p:fade/>
      </p:transition>
    </mc:Choice>
    <mc:Fallback>
      <p:transition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47"/>
          <p:cNvGrpSpPr/>
          <p:nvPr/>
        </p:nvGrpSpPr>
        <p:grpSpPr>
          <a:xfrm>
            <a:off x="566103" y="955993"/>
            <a:ext cx="10628245" cy="420697"/>
            <a:chOff x="0" y="0"/>
            <a:chExt cx="9719042" cy="384638"/>
          </a:xfrm>
        </p:grpSpPr>
        <p:cxnSp>
          <p:nvCxnSpPr>
            <p:cNvPr id="3" name="直接连接符 48"/>
            <p:cNvCxnSpPr/>
            <p:nvPr/>
          </p:nvCxnSpPr>
          <p:spPr>
            <a:xfrm>
              <a:off x="0" y="0"/>
              <a:ext cx="2867099" cy="0"/>
            </a:xfrm>
            <a:prstGeom prst="line">
              <a:avLst/>
            </a:prstGeom>
            <a:ln w="28575" cap="flat" cmpd="sng">
              <a:solidFill>
                <a:schemeClr val="accent1"/>
              </a:solidFill>
              <a:prstDash val="solid"/>
              <a:headEnd type="none" w="med" len="med"/>
              <a:tailEnd type="none" w="med" len="med"/>
            </a:ln>
          </p:spPr>
        </p:cxnSp>
        <p:cxnSp>
          <p:nvCxnSpPr>
            <p:cNvPr id="4" name="直接连接符 49"/>
            <p:cNvCxnSpPr/>
            <p:nvPr/>
          </p:nvCxnSpPr>
          <p:spPr>
            <a:xfrm>
              <a:off x="2867099" y="0"/>
              <a:ext cx="2867100" cy="0"/>
            </a:xfrm>
            <a:prstGeom prst="line">
              <a:avLst/>
            </a:prstGeom>
            <a:ln w="28575" cap="flat" cmpd="sng">
              <a:solidFill>
                <a:srgbClr val="C55A11"/>
              </a:solidFill>
              <a:prstDash val="solid"/>
              <a:headEnd type="none" w="med" len="med"/>
              <a:tailEnd type="none" w="med" len="med"/>
            </a:ln>
          </p:spPr>
        </p:cxnSp>
        <p:cxnSp>
          <p:nvCxnSpPr>
            <p:cNvPr id="5" name="直接连接符 50"/>
            <p:cNvCxnSpPr/>
            <p:nvPr/>
          </p:nvCxnSpPr>
          <p:spPr>
            <a:xfrm>
              <a:off x="5735650" y="0"/>
              <a:ext cx="3983392" cy="0"/>
            </a:xfrm>
            <a:prstGeom prst="line">
              <a:avLst/>
            </a:prstGeom>
            <a:ln w="28575" cap="flat" cmpd="sng">
              <a:solidFill>
                <a:srgbClr val="385723"/>
              </a:solidFill>
              <a:prstDash val="solid"/>
              <a:headEnd type="none" w="med" len="med"/>
              <a:tailEnd type="none" w="med" len="med"/>
            </a:ln>
          </p:spPr>
        </p:cxnSp>
        <p:sp>
          <p:nvSpPr>
            <p:cNvPr id="8" name="文本框 51"/>
            <p:cNvSpPr txBox="1"/>
            <p:nvPr/>
          </p:nvSpPr>
          <p:spPr>
            <a:xfrm>
              <a:off x="3630241" y="75103"/>
              <a:ext cx="1550141" cy="309535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>
              <a:lvl1pPr marL="228600" lvl="0" indent="-228600" algn="l" defTabSz="914400" eaLnBrk="0" fontAlgn="base" latinLnBrk="0" hangingPunct="0">
                <a:lnSpc>
                  <a:spcPct val="90000"/>
                </a:lnSpc>
                <a:spcBef>
                  <a:spcPts val="1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800" b="0" i="0" u="none" kern="1200" baseline="0">
                  <a:solidFill>
                    <a:schemeClr val="tx1"/>
                  </a:solidFill>
                  <a:latin typeface="Calibri" panose="020F0502020204030204" pitchFamily="2" charset="0"/>
                  <a:ea typeface="宋体" panose="02010600030101010101" pitchFamily="2" charset="-122"/>
                </a:defRPr>
              </a:lvl1pPr>
              <a:lvl2pPr marL="685800" lvl="1" indent="-228600" algn="l" defTabSz="914400" eaLnBrk="0" fontAlgn="base" latinLnBrk="0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400" b="0" i="0" u="non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lvl="2" indent="-228600" algn="l" defTabSz="914400" eaLnBrk="0" fontAlgn="base" latinLnBrk="0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 b="0" i="0" u="non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lvl="3" indent="-228600" algn="l" defTabSz="914400" eaLnBrk="0" fontAlgn="base" latinLnBrk="0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800" b="0" i="0" u="non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lvl="4" indent="-228600" algn="l" defTabSz="914400" eaLnBrk="0" fontAlgn="base" latinLnBrk="0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800" b="0" i="0" u="non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0" lvl="0" indent="0" eaLnBrk="1" hangingPunct="1">
                <a:lnSpc>
                  <a:spcPct val="100000"/>
                </a:lnSpc>
                <a:spcBef>
                  <a:spcPct val="0"/>
                </a:spcBef>
                <a:buNone/>
              </a:pPr>
              <a:endParaRPr lang="zh-CN" altLang="en-US" sz="1600" dirty="0">
                <a:solidFill>
                  <a:srgbClr val="767171"/>
                </a:solidFill>
              </a:endParaRPr>
            </a:p>
          </p:txBody>
        </p:sp>
      </p:grpSp>
      <p:sp>
        <p:nvSpPr>
          <p:cNvPr id="10" name="文本框 9"/>
          <p:cNvSpPr txBox="1"/>
          <p:nvPr/>
        </p:nvSpPr>
        <p:spPr>
          <a:xfrm>
            <a:off x="725805" y="434340"/>
            <a:ext cx="494728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800" b="1">
                <a:solidFill>
                  <a:srgbClr val="4077A5"/>
                </a:solidFill>
                <a:latin typeface="微软雅黑" panose="020B0503020204020204" pitchFamily="2" charset="-122"/>
                <a:ea typeface="微软雅黑" panose="020B0503020204020204" pitchFamily="2" charset="-122"/>
              </a:rPr>
              <a:t>APP</a:t>
            </a:r>
            <a:r>
              <a:rPr lang="zh-CN" altLang="en-US" sz="2800" b="1">
                <a:solidFill>
                  <a:srgbClr val="4077A5"/>
                </a:solidFill>
                <a:latin typeface="微软雅黑" panose="020B0503020204020204" pitchFamily="2" charset="-122"/>
                <a:ea typeface="微软雅黑" panose="020B0503020204020204" pitchFamily="2" charset="-122"/>
              </a:rPr>
              <a:t>营销模式</a:t>
            </a:r>
            <a:endParaRPr lang="zh-CN" altLang="en-US" sz="2800" b="1">
              <a:solidFill>
                <a:srgbClr val="4077A5"/>
              </a:solidFill>
              <a:latin typeface="微软雅黑" panose="020B0503020204020204" pitchFamily="2" charset="-122"/>
              <a:ea typeface="微软雅黑" panose="020B0503020204020204" pitchFamily="2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3701415" y="1929765"/>
            <a:ext cx="8178165" cy="73723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150000"/>
              </a:lnSpc>
            </a:pPr>
            <a:r>
              <a:rPr lang="zh-CN" altLang="en-US" sz="2800" b="1">
                <a:latin typeface="微软雅黑" panose="020B0503020204020204" pitchFamily="2" charset="-122"/>
                <a:ea typeface="微软雅黑" panose="020B0503020204020204" pitchFamily="2" charset="-122"/>
              </a:rPr>
              <a:t>用户营销</a:t>
            </a:r>
            <a:endParaRPr lang="zh-CN" altLang="en-US" sz="2800" b="1">
              <a:latin typeface="微软雅黑" panose="020B0503020204020204" pitchFamily="2" charset="-122"/>
              <a:ea typeface="微软雅黑" panose="020B0503020204020204" pitchFamily="2" charset="-122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3020060" y="3148965"/>
            <a:ext cx="8178165" cy="255333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200000"/>
              </a:lnSpc>
            </a:pPr>
            <a:r>
              <a:rPr lang="zh-CN" altLang="en-US" sz="2000" b="1">
                <a:solidFill>
                  <a:schemeClr val="tx1"/>
                </a:solidFill>
                <a:latin typeface="微软雅黑" panose="020B0503020204020204" pitchFamily="2" charset="-122"/>
                <a:ea typeface="微软雅黑" panose="020B0503020204020204" pitchFamily="2" charset="-122"/>
                <a:sym typeface="+mn-ea"/>
              </a:rPr>
              <a:t>具体操作：</a:t>
            </a:r>
            <a:endParaRPr lang="zh-CN" altLang="en-US" sz="2000" b="1">
              <a:solidFill>
                <a:schemeClr val="tx1"/>
              </a:solidFill>
              <a:latin typeface="微软雅黑" panose="020B0503020204020204" pitchFamily="2" charset="-122"/>
              <a:ea typeface="微软雅黑" panose="020B0503020204020204" pitchFamily="2" charset="-122"/>
              <a:sym typeface="+mn-ea"/>
            </a:endParaRPr>
          </a:p>
          <a:p>
            <a:pPr>
              <a:lnSpc>
                <a:spcPct val="200000"/>
              </a:lnSpc>
            </a:pPr>
            <a:r>
              <a:rPr lang="zh-CN" altLang="en-US" sz="2000">
                <a:latin typeface="微软雅黑" panose="020B0503020204020204" pitchFamily="2" charset="-122"/>
                <a:ea typeface="微软雅黑" panose="020B0503020204020204" pitchFamily="2" charset="-122"/>
                <a:sym typeface="+mn-ea"/>
              </a:rPr>
              <a:t>       多用于</a:t>
            </a:r>
            <a:r>
              <a:rPr lang="zh-CN" altLang="en-US" sz="2000" b="1">
                <a:solidFill>
                  <a:srgbClr val="C00000"/>
                </a:solidFill>
                <a:latin typeface="微软雅黑" panose="020B0503020204020204" pitchFamily="2" charset="-122"/>
                <a:ea typeface="微软雅黑" panose="020B0503020204020204" pitchFamily="2" charset="-122"/>
                <a:sym typeface="+mn-ea"/>
              </a:rPr>
              <a:t>网站移植类和品牌应用类</a:t>
            </a:r>
            <a:r>
              <a:rPr lang="zh-CN" altLang="en-US" sz="2000">
                <a:latin typeface="微软雅黑" panose="020B0503020204020204" pitchFamily="2" charset="-122"/>
                <a:ea typeface="微软雅黑" panose="020B0503020204020204" pitchFamily="2" charset="-122"/>
                <a:sym typeface="+mn-ea"/>
              </a:rPr>
              <a:t>，企业把符合自己定位的应用发布到应用商店内，供智能手机用户下载，用户利用这种应用可以很直观的了解企业的信息</a:t>
            </a:r>
            <a:endParaRPr lang="zh-CN" altLang="en-US" sz="2000">
              <a:latin typeface="微软雅黑" panose="020B0503020204020204" pitchFamily="2" charset="-122"/>
              <a:ea typeface="微软雅黑" panose="020B0503020204020204" pitchFamily="2" charset="-122"/>
              <a:sym typeface="+mn-ea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25805" y="4459605"/>
            <a:ext cx="1769745" cy="1407795"/>
          </a:xfrm>
          <a:prstGeom prst="roundRect">
            <a:avLst/>
          </a:prstGeom>
          <a:effectLst>
            <a:reflection blurRad="6350" stA="50000" endA="295" endPos="92000" dist="101600" dir="5400000" sy="-100000" algn="bl" rotWithShape="0"/>
          </a:effectLst>
        </p:spPr>
      </p:pic>
      <p:grpSp>
        <p:nvGrpSpPr>
          <p:cNvPr id="21" name="组合 20"/>
          <p:cNvGrpSpPr/>
          <p:nvPr/>
        </p:nvGrpSpPr>
        <p:grpSpPr>
          <a:xfrm>
            <a:off x="2495550" y="1998980"/>
            <a:ext cx="683260" cy="683260"/>
            <a:chOff x="3678404" y="2170455"/>
            <a:chExt cx="736600" cy="736600"/>
          </a:xfrm>
        </p:grpSpPr>
        <p:grpSp>
          <p:nvGrpSpPr>
            <p:cNvPr id="22" name="组合 21"/>
            <p:cNvGrpSpPr/>
            <p:nvPr/>
          </p:nvGrpSpPr>
          <p:grpSpPr>
            <a:xfrm>
              <a:off x="3678404" y="2170455"/>
              <a:ext cx="736600" cy="736600"/>
              <a:chOff x="8286667" y="635396"/>
              <a:chExt cx="736600" cy="736600"/>
            </a:xfrm>
          </p:grpSpPr>
          <p:sp>
            <p:nvSpPr>
              <p:cNvPr id="23" name="椭圆 22"/>
              <p:cNvSpPr/>
              <p:nvPr/>
            </p:nvSpPr>
            <p:spPr>
              <a:xfrm>
                <a:off x="8286667" y="635396"/>
                <a:ext cx="736600" cy="736600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>
                      <a:lumMod val="85000"/>
                    </a:schemeClr>
                  </a:gs>
                  <a:gs pos="100000">
                    <a:srgbClr val="F7F7F7"/>
                  </a:gs>
                </a:gsLst>
                <a:lin ang="2700000" scaled="1"/>
                <a:tileRect/>
              </a:gradFill>
              <a:ln w="15875">
                <a:solidFill>
                  <a:srgbClr val="385723"/>
                </a:solidFill>
              </a:ln>
              <a:effectLst>
                <a:outerShdw blurRad="101600" dist="50800" dir="2700000" algn="tl" rotWithShape="0">
                  <a:prstClr val="black">
                    <a:alpha val="3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 sz="1015">
                  <a:latin typeface="Arial" panose="020B0604020202020204"/>
                  <a:ea typeface="微软雅黑" panose="020B0503020204020204" pitchFamily="2" charset="-122"/>
                  <a:sym typeface="Arial" panose="020B0604020202020204"/>
                </a:endParaRPr>
              </a:p>
            </p:txBody>
          </p:sp>
          <p:sp>
            <p:nvSpPr>
              <p:cNvPr id="24" name="椭圆 23"/>
              <p:cNvSpPr/>
              <p:nvPr/>
            </p:nvSpPr>
            <p:spPr>
              <a:xfrm>
                <a:off x="8394381" y="743110"/>
                <a:ext cx="521172" cy="521172"/>
              </a:xfrm>
              <a:prstGeom prst="ellipse">
                <a:avLst/>
              </a:prstGeom>
              <a:solidFill>
                <a:srgbClr val="385723"/>
              </a:solidFill>
              <a:ln w="15875">
                <a:gradFill flip="none" rotWithShape="1">
                  <a:gsLst>
                    <a:gs pos="100000">
                      <a:schemeClr val="bg1"/>
                    </a:gs>
                    <a:gs pos="0">
                      <a:schemeClr val="bg1">
                        <a:lumMod val="75000"/>
                      </a:schemeClr>
                    </a:gs>
                  </a:gsLst>
                  <a:lin ang="2700000" scaled="1"/>
                  <a:tileRect/>
                </a:gradFill>
              </a:ln>
              <a:effectLst>
                <a:innerShdw blurRad="63500" dist="254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 sz="1015">
                  <a:latin typeface="Arial" panose="020B0604020202020204"/>
                  <a:ea typeface="微软雅黑" panose="020B0503020204020204" pitchFamily="2" charset="-122"/>
                  <a:sym typeface="Arial" panose="020B0604020202020204"/>
                </a:endParaRPr>
              </a:p>
            </p:txBody>
          </p:sp>
        </p:grpSp>
        <p:grpSp>
          <p:nvGrpSpPr>
            <p:cNvPr id="25" name="Group 909"/>
            <p:cNvGrpSpPr>
              <a:grpSpLocks noChangeAspect="1"/>
            </p:cNvGrpSpPr>
            <p:nvPr/>
          </p:nvGrpSpPr>
          <p:grpSpPr bwMode="auto">
            <a:xfrm>
              <a:off x="3895992" y="2402053"/>
              <a:ext cx="321515" cy="274198"/>
              <a:chOff x="6090" y="1175"/>
              <a:chExt cx="265" cy="226"/>
            </a:xfrm>
            <a:solidFill>
              <a:schemeClr val="bg1"/>
            </a:solidFill>
            <a:effectLst/>
          </p:grpSpPr>
          <p:sp>
            <p:nvSpPr>
              <p:cNvPr id="26" name="Freeform 910"/>
              <p:cNvSpPr/>
              <p:nvPr/>
            </p:nvSpPr>
            <p:spPr bwMode="auto">
              <a:xfrm>
                <a:off x="6129" y="1269"/>
                <a:ext cx="56" cy="96"/>
              </a:xfrm>
              <a:custGeom>
                <a:avLst/>
                <a:gdLst>
                  <a:gd name="T0" fmla="*/ 2 w 23"/>
                  <a:gd name="T1" fmla="*/ 40 h 40"/>
                  <a:gd name="T2" fmla="*/ 21 w 23"/>
                  <a:gd name="T3" fmla="*/ 40 h 40"/>
                  <a:gd name="T4" fmla="*/ 23 w 23"/>
                  <a:gd name="T5" fmla="*/ 38 h 40"/>
                  <a:gd name="T6" fmla="*/ 23 w 23"/>
                  <a:gd name="T7" fmla="*/ 2 h 40"/>
                  <a:gd name="T8" fmla="*/ 21 w 23"/>
                  <a:gd name="T9" fmla="*/ 0 h 40"/>
                  <a:gd name="T10" fmla="*/ 2 w 23"/>
                  <a:gd name="T11" fmla="*/ 0 h 40"/>
                  <a:gd name="T12" fmla="*/ 0 w 23"/>
                  <a:gd name="T13" fmla="*/ 2 h 40"/>
                  <a:gd name="T14" fmla="*/ 0 w 23"/>
                  <a:gd name="T15" fmla="*/ 38 h 40"/>
                  <a:gd name="T16" fmla="*/ 2 w 23"/>
                  <a:gd name="T17" fmla="*/ 40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3" h="40">
                    <a:moveTo>
                      <a:pt x="2" y="40"/>
                    </a:moveTo>
                    <a:cubicBezTo>
                      <a:pt x="21" y="40"/>
                      <a:pt x="21" y="40"/>
                      <a:pt x="21" y="40"/>
                    </a:cubicBezTo>
                    <a:cubicBezTo>
                      <a:pt x="22" y="40"/>
                      <a:pt x="23" y="39"/>
                      <a:pt x="23" y="38"/>
                    </a:cubicBezTo>
                    <a:cubicBezTo>
                      <a:pt x="23" y="2"/>
                      <a:pt x="23" y="2"/>
                      <a:pt x="23" y="2"/>
                    </a:cubicBezTo>
                    <a:cubicBezTo>
                      <a:pt x="23" y="1"/>
                      <a:pt x="22" y="0"/>
                      <a:pt x="21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1" y="0"/>
                      <a:pt x="0" y="1"/>
                      <a:pt x="0" y="2"/>
                    </a:cubicBezTo>
                    <a:cubicBezTo>
                      <a:pt x="0" y="38"/>
                      <a:pt x="0" y="38"/>
                      <a:pt x="0" y="38"/>
                    </a:cubicBezTo>
                    <a:cubicBezTo>
                      <a:pt x="0" y="39"/>
                      <a:pt x="1" y="40"/>
                      <a:pt x="2" y="4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p>
                <a:endParaRPr lang="zh-CN" altLang="en-US" sz="1015">
                  <a:solidFill>
                    <a:schemeClr val="bg1"/>
                  </a:solidFill>
                  <a:latin typeface="Arial" panose="020B0604020202020204"/>
                  <a:ea typeface="微软雅黑" panose="020B0503020204020204" pitchFamily="2" charset="-122"/>
                  <a:sym typeface="Arial" panose="020B0604020202020204"/>
                </a:endParaRPr>
              </a:p>
            </p:txBody>
          </p:sp>
          <p:sp>
            <p:nvSpPr>
              <p:cNvPr id="27" name="Freeform 911"/>
              <p:cNvSpPr/>
              <p:nvPr/>
            </p:nvSpPr>
            <p:spPr bwMode="auto">
              <a:xfrm>
                <a:off x="6209" y="1235"/>
                <a:ext cx="54" cy="130"/>
              </a:xfrm>
              <a:custGeom>
                <a:avLst/>
                <a:gdLst>
                  <a:gd name="T0" fmla="*/ 2 w 22"/>
                  <a:gd name="T1" fmla="*/ 54 h 54"/>
                  <a:gd name="T2" fmla="*/ 20 w 22"/>
                  <a:gd name="T3" fmla="*/ 54 h 54"/>
                  <a:gd name="T4" fmla="*/ 22 w 22"/>
                  <a:gd name="T5" fmla="*/ 52 h 54"/>
                  <a:gd name="T6" fmla="*/ 22 w 22"/>
                  <a:gd name="T7" fmla="*/ 2 h 54"/>
                  <a:gd name="T8" fmla="*/ 20 w 22"/>
                  <a:gd name="T9" fmla="*/ 0 h 54"/>
                  <a:gd name="T10" fmla="*/ 2 w 22"/>
                  <a:gd name="T11" fmla="*/ 0 h 54"/>
                  <a:gd name="T12" fmla="*/ 0 w 22"/>
                  <a:gd name="T13" fmla="*/ 2 h 54"/>
                  <a:gd name="T14" fmla="*/ 0 w 22"/>
                  <a:gd name="T15" fmla="*/ 52 h 54"/>
                  <a:gd name="T16" fmla="*/ 2 w 22"/>
                  <a:gd name="T1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2" h="54">
                    <a:moveTo>
                      <a:pt x="2" y="54"/>
                    </a:moveTo>
                    <a:cubicBezTo>
                      <a:pt x="20" y="54"/>
                      <a:pt x="20" y="54"/>
                      <a:pt x="20" y="54"/>
                    </a:cubicBezTo>
                    <a:cubicBezTo>
                      <a:pt x="21" y="54"/>
                      <a:pt x="22" y="53"/>
                      <a:pt x="22" y="52"/>
                    </a:cubicBezTo>
                    <a:cubicBezTo>
                      <a:pt x="22" y="2"/>
                      <a:pt x="22" y="2"/>
                      <a:pt x="22" y="2"/>
                    </a:cubicBezTo>
                    <a:cubicBezTo>
                      <a:pt x="22" y="1"/>
                      <a:pt x="21" y="0"/>
                      <a:pt x="20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1" y="0"/>
                      <a:pt x="0" y="1"/>
                      <a:pt x="0" y="2"/>
                    </a:cubicBezTo>
                    <a:cubicBezTo>
                      <a:pt x="0" y="52"/>
                      <a:pt x="0" y="52"/>
                      <a:pt x="0" y="52"/>
                    </a:cubicBezTo>
                    <a:cubicBezTo>
                      <a:pt x="0" y="53"/>
                      <a:pt x="1" y="54"/>
                      <a:pt x="2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p>
                <a:endParaRPr lang="zh-CN" altLang="en-US" sz="1015">
                  <a:solidFill>
                    <a:schemeClr val="bg1"/>
                  </a:solidFill>
                  <a:latin typeface="Arial" panose="020B0604020202020204"/>
                  <a:ea typeface="微软雅黑" panose="020B0503020204020204" pitchFamily="2" charset="-122"/>
                  <a:sym typeface="Arial" panose="020B0604020202020204"/>
                </a:endParaRPr>
              </a:p>
            </p:txBody>
          </p:sp>
          <p:sp>
            <p:nvSpPr>
              <p:cNvPr id="28" name="Freeform 912"/>
              <p:cNvSpPr/>
              <p:nvPr/>
            </p:nvSpPr>
            <p:spPr bwMode="auto">
              <a:xfrm>
                <a:off x="6287" y="1207"/>
                <a:ext cx="56" cy="158"/>
              </a:xfrm>
              <a:custGeom>
                <a:avLst/>
                <a:gdLst>
                  <a:gd name="T0" fmla="*/ 2 w 23"/>
                  <a:gd name="T1" fmla="*/ 66 h 66"/>
                  <a:gd name="T2" fmla="*/ 21 w 23"/>
                  <a:gd name="T3" fmla="*/ 66 h 66"/>
                  <a:gd name="T4" fmla="*/ 23 w 23"/>
                  <a:gd name="T5" fmla="*/ 64 h 66"/>
                  <a:gd name="T6" fmla="*/ 23 w 23"/>
                  <a:gd name="T7" fmla="*/ 2 h 66"/>
                  <a:gd name="T8" fmla="*/ 21 w 23"/>
                  <a:gd name="T9" fmla="*/ 0 h 66"/>
                  <a:gd name="T10" fmla="*/ 2 w 23"/>
                  <a:gd name="T11" fmla="*/ 0 h 66"/>
                  <a:gd name="T12" fmla="*/ 0 w 23"/>
                  <a:gd name="T13" fmla="*/ 2 h 66"/>
                  <a:gd name="T14" fmla="*/ 0 w 23"/>
                  <a:gd name="T15" fmla="*/ 64 h 66"/>
                  <a:gd name="T16" fmla="*/ 2 w 23"/>
                  <a:gd name="T17" fmla="*/ 66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3" h="66">
                    <a:moveTo>
                      <a:pt x="2" y="66"/>
                    </a:moveTo>
                    <a:cubicBezTo>
                      <a:pt x="21" y="66"/>
                      <a:pt x="21" y="66"/>
                      <a:pt x="21" y="66"/>
                    </a:cubicBezTo>
                    <a:cubicBezTo>
                      <a:pt x="22" y="66"/>
                      <a:pt x="23" y="65"/>
                      <a:pt x="23" y="64"/>
                    </a:cubicBezTo>
                    <a:cubicBezTo>
                      <a:pt x="23" y="2"/>
                      <a:pt x="23" y="2"/>
                      <a:pt x="23" y="2"/>
                    </a:cubicBezTo>
                    <a:cubicBezTo>
                      <a:pt x="23" y="1"/>
                      <a:pt x="22" y="0"/>
                      <a:pt x="21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1" y="0"/>
                      <a:pt x="0" y="1"/>
                      <a:pt x="0" y="2"/>
                    </a:cubicBezTo>
                    <a:cubicBezTo>
                      <a:pt x="0" y="64"/>
                      <a:pt x="0" y="64"/>
                      <a:pt x="0" y="64"/>
                    </a:cubicBezTo>
                    <a:cubicBezTo>
                      <a:pt x="0" y="65"/>
                      <a:pt x="1" y="66"/>
                      <a:pt x="2" y="6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p>
                <a:endParaRPr lang="zh-CN" altLang="en-US" sz="1015">
                  <a:solidFill>
                    <a:schemeClr val="bg1"/>
                  </a:solidFill>
                  <a:latin typeface="Arial" panose="020B0604020202020204"/>
                  <a:ea typeface="微软雅黑" panose="020B0503020204020204" pitchFamily="2" charset="-122"/>
                  <a:sym typeface="Arial" panose="020B0604020202020204"/>
                </a:endParaRPr>
              </a:p>
            </p:txBody>
          </p:sp>
          <p:sp>
            <p:nvSpPr>
              <p:cNvPr id="29" name="Freeform 913"/>
              <p:cNvSpPr/>
              <p:nvPr/>
            </p:nvSpPr>
            <p:spPr bwMode="auto">
              <a:xfrm>
                <a:off x="6090" y="1175"/>
                <a:ext cx="265" cy="226"/>
              </a:xfrm>
              <a:custGeom>
                <a:avLst/>
                <a:gdLst>
                  <a:gd name="T0" fmla="*/ 104 w 109"/>
                  <a:gd name="T1" fmla="*/ 85 h 94"/>
                  <a:gd name="T2" fmla="*/ 9 w 109"/>
                  <a:gd name="T3" fmla="*/ 85 h 94"/>
                  <a:gd name="T4" fmla="*/ 9 w 109"/>
                  <a:gd name="T5" fmla="*/ 85 h 94"/>
                  <a:gd name="T6" fmla="*/ 9 w 109"/>
                  <a:gd name="T7" fmla="*/ 4 h 94"/>
                  <a:gd name="T8" fmla="*/ 4 w 109"/>
                  <a:gd name="T9" fmla="*/ 0 h 94"/>
                  <a:gd name="T10" fmla="*/ 0 w 109"/>
                  <a:gd name="T11" fmla="*/ 4 h 94"/>
                  <a:gd name="T12" fmla="*/ 0 w 109"/>
                  <a:gd name="T13" fmla="*/ 85 h 94"/>
                  <a:gd name="T14" fmla="*/ 9 w 109"/>
                  <a:gd name="T15" fmla="*/ 94 h 94"/>
                  <a:gd name="T16" fmla="*/ 104 w 109"/>
                  <a:gd name="T17" fmla="*/ 94 h 94"/>
                  <a:gd name="T18" fmla="*/ 109 w 109"/>
                  <a:gd name="T19" fmla="*/ 90 h 94"/>
                  <a:gd name="T20" fmla="*/ 104 w 109"/>
                  <a:gd name="T21" fmla="*/ 85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09" h="94">
                    <a:moveTo>
                      <a:pt x="104" y="85"/>
                    </a:moveTo>
                    <a:cubicBezTo>
                      <a:pt x="9" y="85"/>
                      <a:pt x="9" y="85"/>
                      <a:pt x="9" y="85"/>
                    </a:cubicBezTo>
                    <a:cubicBezTo>
                      <a:pt x="9" y="85"/>
                      <a:pt x="9" y="85"/>
                      <a:pt x="9" y="85"/>
                    </a:cubicBezTo>
                    <a:cubicBezTo>
                      <a:pt x="9" y="4"/>
                      <a:pt x="9" y="4"/>
                      <a:pt x="9" y="4"/>
                    </a:cubicBezTo>
                    <a:cubicBezTo>
                      <a:pt x="9" y="2"/>
                      <a:pt x="7" y="0"/>
                      <a:pt x="4" y="0"/>
                    </a:cubicBezTo>
                    <a:cubicBezTo>
                      <a:pt x="2" y="0"/>
                      <a:pt x="0" y="2"/>
                      <a:pt x="0" y="4"/>
                    </a:cubicBezTo>
                    <a:cubicBezTo>
                      <a:pt x="0" y="85"/>
                      <a:pt x="0" y="85"/>
                      <a:pt x="0" y="85"/>
                    </a:cubicBezTo>
                    <a:cubicBezTo>
                      <a:pt x="0" y="90"/>
                      <a:pt x="4" y="94"/>
                      <a:pt x="9" y="94"/>
                    </a:cubicBezTo>
                    <a:cubicBezTo>
                      <a:pt x="104" y="94"/>
                      <a:pt x="104" y="94"/>
                      <a:pt x="104" y="94"/>
                    </a:cubicBezTo>
                    <a:cubicBezTo>
                      <a:pt x="107" y="94"/>
                      <a:pt x="109" y="92"/>
                      <a:pt x="109" y="90"/>
                    </a:cubicBezTo>
                    <a:cubicBezTo>
                      <a:pt x="109" y="87"/>
                      <a:pt x="107" y="85"/>
                      <a:pt x="104" y="8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p>
                <a:endParaRPr lang="zh-CN" altLang="en-US" sz="1015">
                  <a:solidFill>
                    <a:schemeClr val="bg1"/>
                  </a:solidFill>
                  <a:latin typeface="Arial" panose="020B0604020202020204"/>
                  <a:ea typeface="微软雅黑" panose="020B0503020204020204" pitchFamily="2" charset="-122"/>
                  <a:sym typeface="Arial" panose="020B0604020202020204"/>
                </a:endParaRPr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>
        <p:fade/>
      </p:transition>
    </mc:Choice>
    <mc:Fallback>
      <p:transition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47"/>
          <p:cNvGrpSpPr/>
          <p:nvPr/>
        </p:nvGrpSpPr>
        <p:grpSpPr>
          <a:xfrm>
            <a:off x="566103" y="955993"/>
            <a:ext cx="10628245" cy="420697"/>
            <a:chOff x="0" y="0"/>
            <a:chExt cx="9719042" cy="384638"/>
          </a:xfrm>
        </p:grpSpPr>
        <p:cxnSp>
          <p:nvCxnSpPr>
            <p:cNvPr id="3" name="直接连接符 48"/>
            <p:cNvCxnSpPr/>
            <p:nvPr/>
          </p:nvCxnSpPr>
          <p:spPr>
            <a:xfrm>
              <a:off x="0" y="0"/>
              <a:ext cx="2867099" cy="0"/>
            </a:xfrm>
            <a:prstGeom prst="line">
              <a:avLst/>
            </a:prstGeom>
            <a:ln w="28575" cap="flat" cmpd="sng">
              <a:solidFill>
                <a:schemeClr val="accent1"/>
              </a:solidFill>
              <a:prstDash val="solid"/>
              <a:headEnd type="none" w="med" len="med"/>
              <a:tailEnd type="none" w="med" len="med"/>
            </a:ln>
          </p:spPr>
        </p:cxnSp>
        <p:cxnSp>
          <p:nvCxnSpPr>
            <p:cNvPr id="4" name="直接连接符 49"/>
            <p:cNvCxnSpPr/>
            <p:nvPr/>
          </p:nvCxnSpPr>
          <p:spPr>
            <a:xfrm>
              <a:off x="2867099" y="0"/>
              <a:ext cx="2867100" cy="0"/>
            </a:xfrm>
            <a:prstGeom prst="line">
              <a:avLst/>
            </a:prstGeom>
            <a:ln w="28575" cap="flat" cmpd="sng">
              <a:solidFill>
                <a:srgbClr val="C55A11"/>
              </a:solidFill>
              <a:prstDash val="solid"/>
              <a:headEnd type="none" w="med" len="med"/>
              <a:tailEnd type="none" w="med" len="med"/>
            </a:ln>
          </p:spPr>
        </p:cxnSp>
        <p:cxnSp>
          <p:nvCxnSpPr>
            <p:cNvPr id="5" name="直接连接符 50"/>
            <p:cNvCxnSpPr/>
            <p:nvPr/>
          </p:nvCxnSpPr>
          <p:spPr>
            <a:xfrm>
              <a:off x="5735650" y="0"/>
              <a:ext cx="3983392" cy="0"/>
            </a:xfrm>
            <a:prstGeom prst="line">
              <a:avLst/>
            </a:prstGeom>
            <a:ln w="28575" cap="flat" cmpd="sng">
              <a:solidFill>
                <a:srgbClr val="385723"/>
              </a:solidFill>
              <a:prstDash val="solid"/>
              <a:headEnd type="none" w="med" len="med"/>
              <a:tailEnd type="none" w="med" len="med"/>
            </a:ln>
          </p:spPr>
        </p:cxnSp>
        <p:sp>
          <p:nvSpPr>
            <p:cNvPr id="8" name="文本框 51"/>
            <p:cNvSpPr txBox="1"/>
            <p:nvPr/>
          </p:nvSpPr>
          <p:spPr>
            <a:xfrm>
              <a:off x="3630241" y="75103"/>
              <a:ext cx="1550141" cy="309535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>
              <a:lvl1pPr marL="228600" lvl="0" indent="-228600" algn="l" defTabSz="914400" eaLnBrk="0" fontAlgn="base" latinLnBrk="0" hangingPunct="0">
                <a:lnSpc>
                  <a:spcPct val="90000"/>
                </a:lnSpc>
                <a:spcBef>
                  <a:spcPts val="1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800" b="0" i="0" u="none" kern="1200" baseline="0">
                  <a:solidFill>
                    <a:schemeClr val="tx1"/>
                  </a:solidFill>
                  <a:latin typeface="Calibri" panose="020F0502020204030204" pitchFamily="2" charset="0"/>
                  <a:ea typeface="宋体" panose="02010600030101010101" pitchFamily="2" charset="-122"/>
                </a:defRPr>
              </a:lvl1pPr>
              <a:lvl2pPr marL="685800" lvl="1" indent="-228600" algn="l" defTabSz="914400" eaLnBrk="0" fontAlgn="base" latinLnBrk="0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400" b="0" i="0" u="non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lvl="2" indent="-228600" algn="l" defTabSz="914400" eaLnBrk="0" fontAlgn="base" latinLnBrk="0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 b="0" i="0" u="non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lvl="3" indent="-228600" algn="l" defTabSz="914400" eaLnBrk="0" fontAlgn="base" latinLnBrk="0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800" b="0" i="0" u="non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lvl="4" indent="-228600" algn="l" defTabSz="914400" eaLnBrk="0" fontAlgn="base" latinLnBrk="0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800" b="0" i="0" u="non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0" lvl="0" indent="0" eaLnBrk="1" hangingPunct="1">
                <a:lnSpc>
                  <a:spcPct val="100000"/>
                </a:lnSpc>
                <a:spcBef>
                  <a:spcPct val="0"/>
                </a:spcBef>
                <a:buNone/>
              </a:pPr>
              <a:endParaRPr lang="zh-CN" altLang="en-US" sz="1600" dirty="0">
                <a:solidFill>
                  <a:srgbClr val="767171"/>
                </a:solidFill>
              </a:endParaRPr>
            </a:p>
          </p:txBody>
        </p:sp>
      </p:grpSp>
      <p:sp>
        <p:nvSpPr>
          <p:cNvPr id="10" name="文本框 9"/>
          <p:cNvSpPr txBox="1"/>
          <p:nvPr/>
        </p:nvSpPr>
        <p:spPr>
          <a:xfrm>
            <a:off x="725805" y="434340"/>
            <a:ext cx="494728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800" b="1">
                <a:solidFill>
                  <a:srgbClr val="4077A5"/>
                </a:solidFill>
                <a:latin typeface="微软雅黑" panose="020B0503020204020204" pitchFamily="2" charset="-122"/>
                <a:ea typeface="微软雅黑" panose="020B0503020204020204" pitchFamily="2" charset="-122"/>
                <a:sym typeface="+mn-ea"/>
              </a:rPr>
              <a:t>APP</a:t>
            </a:r>
            <a:r>
              <a:rPr lang="zh-CN" altLang="en-US" sz="2800" b="1">
                <a:solidFill>
                  <a:srgbClr val="4077A5"/>
                </a:solidFill>
                <a:latin typeface="微软雅黑" panose="020B0503020204020204" pitchFamily="2" charset="-122"/>
                <a:ea typeface="微软雅黑" panose="020B0503020204020204" pitchFamily="2" charset="-122"/>
              </a:rPr>
              <a:t>营销模式</a:t>
            </a:r>
            <a:endParaRPr lang="zh-CN" altLang="en-US" sz="2800" b="1">
              <a:solidFill>
                <a:srgbClr val="4077A5"/>
              </a:solidFill>
              <a:latin typeface="微软雅黑" panose="020B0503020204020204" pitchFamily="2" charset="-122"/>
              <a:ea typeface="微软雅黑" panose="020B0503020204020204" pitchFamily="2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854075" y="3148965"/>
            <a:ext cx="8178165" cy="101473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150000"/>
              </a:lnSpc>
            </a:pPr>
            <a:endParaRPr lang="zh-CN" altLang="en-US" sz="2000">
              <a:latin typeface="微软雅黑" panose="020B0503020204020204" pitchFamily="2" charset="-122"/>
              <a:ea typeface="微软雅黑" panose="020B0503020204020204" pitchFamily="2" charset="-122"/>
            </a:endParaRPr>
          </a:p>
          <a:p>
            <a:pPr>
              <a:lnSpc>
                <a:spcPct val="150000"/>
              </a:lnSpc>
            </a:pPr>
            <a:endParaRPr lang="zh-CN" altLang="en-US" sz="2000">
              <a:latin typeface="微软雅黑" panose="020B0503020204020204" pitchFamily="2" charset="-122"/>
              <a:ea typeface="微软雅黑" panose="020B0503020204020204" pitchFamily="2" charset="-122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127490" y="1376680"/>
            <a:ext cx="2896870" cy="1659255"/>
          </a:xfrm>
          <a:prstGeom prst="ellipse">
            <a:avLst/>
          </a:prstGeom>
          <a:effectLst>
            <a:reflection blurRad="6350" stA="52000" endA="300" endPos="35000" dir="5400000" sy="-100000" algn="bl" rotWithShape="0"/>
          </a:effectLst>
        </p:spPr>
      </p:pic>
      <p:sp>
        <p:nvSpPr>
          <p:cNvPr id="9" name="文本框 8"/>
          <p:cNvSpPr txBox="1"/>
          <p:nvPr/>
        </p:nvSpPr>
        <p:spPr>
          <a:xfrm>
            <a:off x="2553335" y="2360295"/>
            <a:ext cx="8178165" cy="73723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150000"/>
              </a:lnSpc>
            </a:pPr>
            <a:r>
              <a:rPr lang="zh-CN" altLang="en-US" sz="2800" b="1">
                <a:latin typeface="微软雅黑" panose="020B0503020204020204" pitchFamily="2" charset="-122"/>
                <a:ea typeface="微软雅黑" panose="020B0503020204020204" pitchFamily="2" charset="-122"/>
              </a:rPr>
              <a:t>移植营销</a:t>
            </a:r>
            <a:endParaRPr lang="zh-CN" altLang="en-US" sz="2800" b="1">
              <a:latin typeface="微软雅黑" panose="020B0503020204020204" pitchFamily="2" charset="-122"/>
              <a:ea typeface="微软雅黑" panose="020B0503020204020204" pitchFamily="2" charset="-122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1871980" y="3579495"/>
            <a:ext cx="8178165" cy="19380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200000"/>
              </a:lnSpc>
            </a:pPr>
            <a:r>
              <a:rPr lang="zh-CN" altLang="en-US" sz="2000" b="1">
                <a:solidFill>
                  <a:schemeClr val="tx1"/>
                </a:solidFill>
                <a:latin typeface="微软雅黑" panose="020B0503020204020204" pitchFamily="2" charset="-122"/>
                <a:ea typeface="微软雅黑" panose="020B0503020204020204" pitchFamily="2" charset="-122"/>
                <a:sym typeface="+mn-ea"/>
              </a:rPr>
              <a:t>具体操作：</a:t>
            </a:r>
            <a:endParaRPr lang="zh-CN" altLang="en-US" sz="2000" b="1">
              <a:solidFill>
                <a:schemeClr val="tx1"/>
              </a:solidFill>
              <a:latin typeface="微软雅黑" panose="020B0503020204020204" pitchFamily="2" charset="-122"/>
              <a:ea typeface="微软雅黑" panose="020B0503020204020204" pitchFamily="2" charset="-122"/>
              <a:sym typeface="+mn-ea"/>
            </a:endParaRPr>
          </a:p>
          <a:p>
            <a:pPr>
              <a:lnSpc>
                <a:spcPct val="200000"/>
              </a:lnSpc>
            </a:pPr>
            <a:r>
              <a:rPr lang="zh-CN" altLang="en-US" sz="2000">
                <a:latin typeface="微软雅黑" panose="020B0503020204020204" pitchFamily="2" charset="-122"/>
                <a:ea typeface="微软雅黑" panose="020B0503020204020204" pitchFamily="2" charset="-122"/>
                <a:sym typeface="+mn-ea"/>
              </a:rPr>
              <a:t>       商家</a:t>
            </a:r>
            <a:r>
              <a:rPr lang="zh-CN" altLang="en-US" sz="2000" b="1">
                <a:solidFill>
                  <a:srgbClr val="C00000"/>
                </a:solidFill>
                <a:latin typeface="微软雅黑" panose="020B0503020204020204" pitchFamily="2" charset="-122"/>
                <a:ea typeface="微软雅黑" panose="020B0503020204020204" pitchFamily="2" charset="-122"/>
                <a:sym typeface="+mn-ea"/>
              </a:rPr>
              <a:t>开发</a:t>
            </a:r>
            <a:r>
              <a:rPr lang="zh-CN" altLang="en-US" sz="2000">
                <a:latin typeface="微软雅黑" panose="020B0503020204020204" pitchFamily="2" charset="-122"/>
                <a:ea typeface="微软雅黑" panose="020B0503020204020204" pitchFamily="2" charset="-122"/>
                <a:sym typeface="+mn-ea"/>
              </a:rPr>
              <a:t>自己的产品的</a:t>
            </a:r>
            <a:r>
              <a:rPr lang="zh-CN" altLang="en-US" sz="2000" b="1">
                <a:solidFill>
                  <a:srgbClr val="C00000"/>
                </a:solidFill>
                <a:latin typeface="微软雅黑" panose="020B0503020204020204" pitchFamily="2" charset="-122"/>
                <a:ea typeface="微软雅黑" panose="020B0503020204020204" pitchFamily="2" charset="-122"/>
                <a:sym typeface="+mn-ea"/>
              </a:rPr>
              <a:t>APP</a:t>
            </a:r>
            <a:r>
              <a:rPr lang="zh-CN" altLang="en-US" sz="2000">
                <a:latin typeface="微软雅黑" panose="020B0503020204020204" pitchFamily="2" charset="-122"/>
                <a:ea typeface="微软雅黑" panose="020B0503020204020204" pitchFamily="2" charset="-122"/>
                <a:sym typeface="+mn-ea"/>
              </a:rPr>
              <a:t>，然后将其投放到各大应用商店以及网站上，供用户免费下载实用</a:t>
            </a:r>
            <a:endParaRPr lang="zh-CN" altLang="en-US" sz="2000">
              <a:latin typeface="微软雅黑" panose="020B0503020204020204" pitchFamily="2" charset="-122"/>
              <a:ea typeface="微软雅黑" panose="020B0503020204020204" pitchFamily="2" charset="-122"/>
              <a:sym typeface="+mn-ea"/>
            </a:endParaRPr>
          </a:p>
        </p:txBody>
      </p:sp>
      <p:grpSp>
        <p:nvGrpSpPr>
          <p:cNvPr id="21" name="组合 20"/>
          <p:cNvGrpSpPr/>
          <p:nvPr/>
        </p:nvGrpSpPr>
        <p:grpSpPr>
          <a:xfrm>
            <a:off x="1347470" y="2429510"/>
            <a:ext cx="683260" cy="683260"/>
            <a:chOff x="3678404" y="2170455"/>
            <a:chExt cx="736600" cy="736600"/>
          </a:xfrm>
        </p:grpSpPr>
        <p:grpSp>
          <p:nvGrpSpPr>
            <p:cNvPr id="22" name="组合 21"/>
            <p:cNvGrpSpPr/>
            <p:nvPr/>
          </p:nvGrpSpPr>
          <p:grpSpPr>
            <a:xfrm>
              <a:off x="3678404" y="2170455"/>
              <a:ext cx="736600" cy="736600"/>
              <a:chOff x="8286667" y="635396"/>
              <a:chExt cx="736600" cy="736600"/>
            </a:xfrm>
          </p:grpSpPr>
          <p:sp>
            <p:nvSpPr>
              <p:cNvPr id="23" name="椭圆 22"/>
              <p:cNvSpPr/>
              <p:nvPr/>
            </p:nvSpPr>
            <p:spPr>
              <a:xfrm>
                <a:off x="8286667" y="635396"/>
                <a:ext cx="736600" cy="736600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>
                      <a:lumMod val="85000"/>
                    </a:schemeClr>
                  </a:gs>
                  <a:gs pos="100000">
                    <a:srgbClr val="F7F7F7"/>
                  </a:gs>
                </a:gsLst>
                <a:lin ang="2700000" scaled="1"/>
                <a:tileRect/>
              </a:gradFill>
              <a:ln w="15875">
                <a:solidFill>
                  <a:srgbClr val="385723"/>
                </a:solidFill>
              </a:ln>
              <a:effectLst>
                <a:outerShdw blurRad="101600" dist="50800" dir="2700000" algn="tl" rotWithShape="0">
                  <a:prstClr val="black">
                    <a:alpha val="3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 sz="1015">
                  <a:latin typeface="Arial" panose="020B0604020202020204"/>
                  <a:ea typeface="微软雅黑" panose="020B0503020204020204" pitchFamily="2" charset="-122"/>
                  <a:sym typeface="Arial" panose="020B0604020202020204"/>
                </a:endParaRPr>
              </a:p>
            </p:txBody>
          </p:sp>
          <p:sp>
            <p:nvSpPr>
              <p:cNvPr id="24" name="椭圆 23"/>
              <p:cNvSpPr/>
              <p:nvPr/>
            </p:nvSpPr>
            <p:spPr>
              <a:xfrm>
                <a:off x="8394381" y="743110"/>
                <a:ext cx="521172" cy="521172"/>
              </a:xfrm>
              <a:prstGeom prst="ellipse">
                <a:avLst/>
              </a:prstGeom>
              <a:solidFill>
                <a:srgbClr val="385723"/>
              </a:solidFill>
              <a:ln w="15875">
                <a:gradFill flip="none" rotWithShape="1">
                  <a:gsLst>
                    <a:gs pos="100000">
                      <a:schemeClr val="bg1"/>
                    </a:gs>
                    <a:gs pos="0">
                      <a:schemeClr val="bg1">
                        <a:lumMod val="75000"/>
                      </a:schemeClr>
                    </a:gs>
                  </a:gsLst>
                  <a:lin ang="2700000" scaled="1"/>
                  <a:tileRect/>
                </a:gradFill>
              </a:ln>
              <a:effectLst>
                <a:innerShdw blurRad="63500" dist="254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 sz="1015">
                  <a:latin typeface="Arial" panose="020B0604020202020204"/>
                  <a:ea typeface="微软雅黑" panose="020B0503020204020204" pitchFamily="2" charset="-122"/>
                  <a:sym typeface="Arial" panose="020B0604020202020204"/>
                </a:endParaRPr>
              </a:p>
            </p:txBody>
          </p:sp>
        </p:grpSp>
        <p:grpSp>
          <p:nvGrpSpPr>
            <p:cNvPr id="25" name="Group 909"/>
            <p:cNvGrpSpPr>
              <a:grpSpLocks noChangeAspect="1"/>
            </p:cNvGrpSpPr>
            <p:nvPr/>
          </p:nvGrpSpPr>
          <p:grpSpPr bwMode="auto">
            <a:xfrm>
              <a:off x="3895992" y="2402053"/>
              <a:ext cx="321515" cy="274198"/>
              <a:chOff x="6090" y="1175"/>
              <a:chExt cx="265" cy="226"/>
            </a:xfrm>
            <a:solidFill>
              <a:schemeClr val="bg1"/>
            </a:solidFill>
            <a:effectLst/>
          </p:grpSpPr>
          <p:sp>
            <p:nvSpPr>
              <p:cNvPr id="26" name="Freeform 910"/>
              <p:cNvSpPr/>
              <p:nvPr/>
            </p:nvSpPr>
            <p:spPr bwMode="auto">
              <a:xfrm>
                <a:off x="6129" y="1269"/>
                <a:ext cx="56" cy="96"/>
              </a:xfrm>
              <a:custGeom>
                <a:avLst/>
                <a:gdLst>
                  <a:gd name="T0" fmla="*/ 2 w 23"/>
                  <a:gd name="T1" fmla="*/ 40 h 40"/>
                  <a:gd name="T2" fmla="*/ 21 w 23"/>
                  <a:gd name="T3" fmla="*/ 40 h 40"/>
                  <a:gd name="T4" fmla="*/ 23 w 23"/>
                  <a:gd name="T5" fmla="*/ 38 h 40"/>
                  <a:gd name="T6" fmla="*/ 23 w 23"/>
                  <a:gd name="T7" fmla="*/ 2 h 40"/>
                  <a:gd name="T8" fmla="*/ 21 w 23"/>
                  <a:gd name="T9" fmla="*/ 0 h 40"/>
                  <a:gd name="T10" fmla="*/ 2 w 23"/>
                  <a:gd name="T11" fmla="*/ 0 h 40"/>
                  <a:gd name="T12" fmla="*/ 0 w 23"/>
                  <a:gd name="T13" fmla="*/ 2 h 40"/>
                  <a:gd name="T14" fmla="*/ 0 w 23"/>
                  <a:gd name="T15" fmla="*/ 38 h 40"/>
                  <a:gd name="T16" fmla="*/ 2 w 23"/>
                  <a:gd name="T17" fmla="*/ 40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3" h="40">
                    <a:moveTo>
                      <a:pt x="2" y="40"/>
                    </a:moveTo>
                    <a:cubicBezTo>
                      <a:pt x="21" y="40"/>
                      <a:pt x="21" y="40"/>
                      <a:pt x="21" y="40"/>
                    </a:cubicBezTo>
                    <a:cubicBezTo>
                      <a:pt x="22" y="40"/>
                      <a:pt x="23" y="39"/>
                      <a:pt x="23" y="38"/>
                    </a:cubicBezTo>
                    <a:cubicBezTo>
                      <a:pt x="23" y="2"/>
                      <a:pt x="23" y="2"/>
                      <a:pt x="23" y="2"/>
                    </a:cubicBezTo>
                    <a:cubicBezTo>
                      <a:pt x="23" y="1"/>
                      <a:pt x="22" y="0"/>
                      <a:pt x="21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1" y="0"/>
                      <a:pt x="0" y="1"/>
                      <a:pt x="0" y="2"/>
                    </a:cubicBezTo>
                    <a:cubicBezTo>
                      <a:pt x="0" y="38"/>
                      <a:pt x="0" y="38"/>
                      <a:pt x="0" y="38"/>
                    </a:cubicBezTo>
                    <a:cubicBezTo>
                      <a:pt x="0" y="39"/>
                      <a:pt x="1" y="40"/>
                      <a:pt x="2" y="4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p>
                <a:endParaRPr lang="zh-CN" altLang="en-US" sz="1015">
                  <a:solidFill>
                    <a:schemeClr val="bg1"/>
                  </a:solidFill>
                  <a:latin typeface="Arial" panose="020B0604020202020204"/>
                  <a:ea typeface="微软雅黑" panose="020B0503020204020204" pitchFamily="2" charset="-122"/>
                  <a:sym typeface="Arial" panose="020B0604020202020204"/>
                </a:endParaRPr>
              </a:p>
            </p:txBody>
          </p:sp>
          <p:sp>
            <p:nvSpPr>
              <p:cNvPr id="27" name="Freeform 911"/>
              <p:cNvSpPr/>
              <p:nvPr/>
            </p:nvSpPr>
            <p:spPr bwMode="auto">
              <a:xfrm>
                <a:off x="6209" y="1235"/>
                <a:ext cx="54" cy="130"/>
              </a:xfrm>
              <a:custGeom>
                <a:avLst/>
                <a:gdLst>
                  <a:gd name="T0" fmla="*/ 2 w 22"/>
                  <a:gd name="T1" fmla="*/ 54 h 54"/>
                  <a:gd name="T2" fmla="*/ 20 w 22"/>
                  <a:gd name="T3" fmla="*/ 54 h 54"/>
                  <a:gd name="T4" fmla="*/ 22 w 22"/>
                  <a:gd name="T5" fmla="*/ 52 h 54"/>
                  <a:gd name="T6" fmla="*/ 22 w 22"/>
                  <a:gd name="T7" fmla="*/ 2 h 54"/>
                  <a:gd name="T8" fmla="*/ 20 w 22"/>
                  <a:gd name="T9" fmla="*/ 0 h 54"/>
                  <a:gd name="T10" fmla="*/ 2 w 22"/>
                  <a:gd name="T11" fmla="*/ 0 h 54"/>
                  <a:gd name="T12" fmla="*/ 0 w 22"/>
                  <a:gd name="T13" fmla="*/ 2 h 54"/>
                  <a:gd name="T14" fmla="*/ 0 w 22"/>
                  <a:gd name="T15" fmla="*/ 52 h 54"/>
                  <a:gd name="T16" fmla="*/ 2 w 22"/>
                  <a:gd name="T1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2" h="54">
                    <a:moveTo>
                      <a:pt x="2" y="54"/>
                    </a:moveTo>
                    <a:cubicBezTo>
                      <a:pt x="20" y="54"/>
                      <a:pt x="20" y="54"/>
                      <a:pt x="20" y="54"/>
                    </a:cubicBezTo>
                    <a:cubicBezTo>
                      <a:pt x="21" y="54"/>
                      <a:pt x="22" y="53"/>
                      <a:pt x="22" y="52"/>
                    </a:cubicBezTo>
                    <a:cubicBezTo>
                      <a:pt x="22" y="2"/>
                      <a:pt x="22" y="2"/>
                      <a:pt x="22" y="2"/>
                    </a:cubicBezTo>
                    <a:cubicBezTo>
                      <a:pt x="22" y="1"/>
                      <a:pt x="21" y="0"/>
                      <a:pt x="20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1" y="0"/>
                      <a:pt x="0" y="1"/>
                      <a:pt x="0" y="2"/>
                    </a:cubicBezTo>
                    <a:cubicBezTo>
                      <a:pt x="0" y="52"/>
                      <a:pt x="0" y="52"/>
                      <a:pt x="0" y="52"/>
                    </a:cubicBezTo>
                    <a:cubicBezTo>
                      <a:pt x="0" y="53"/>
                      <a:pt x="1" y="54"/>
                      <a:pt x="2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p>
                <a:endParaRPr lang="zh-CN" altLang="en-US" sz="1015">
                  <a:solidFill>
                    <a:schemeClr val="bg1"/>
                  </a:solidFill>
                  <a:latin typeface="Arial" panose="020B0604020202020204"/>
                  <a:ea typeface="微软雅黑" panose="020B0503020204020204" pitchFamily="2" charset="-122"/>
                  <a:sym typeface="Arial" panose="020B0604020202020204"/>
                </a:endParaRPr>
              </a:p>
            </p:txBody>
          </p:sp>
          <p:sp>
            <p:nvSpPr>
              <p:cNvPr id="28" name="Freeform 912"/>
              <p:cNvSpPr/>
              <p:nvPr/>
            </p:nvSpPr>
            <p:spPr bwMode="auto">
              <a:xfrm>
                <a:off x="6287" y="1207"/>
                <a:ext cx="56" cy="158"/>
              </a:xfrm>
              <a:custGeom>
                <a:avLst/>
                <a:gdLst>
                  <a:gd name="T0" fmla="*/ 2 w 23"/>
                  <a:gd name="T1" fmla="*/ 66 h 66"/>
                  <a:gd name="T2" fmla="*/ 21 w 23"/>
                  <a:gd name="T3" fmla="*/ 66 h 66"/>
                  <a:gd name="T4" fmla="*/ 23 w 23"/>
                  <a:gd name="T5" fmla="*/ 64 h 66"/>
                  <a:gd name="T6" fmla="*/ 23 w 23"/>
                  <a:gd name="T7" fmla="*/ 2 h 66"/>
                  <a:gd name="T8" fmla="*/ 21 w 23"/>
                  <a:gd name="T9" fmla="*/ 0 h 66"/>
                  <a:gd name="T10" fmla="*/ 2 w 23"/>
                  <a:gd name="T11" fmla="*/ 0 h 66"/>
                  <a:gd name="T12" fmla="*/ 0 w 23"/>
                  <a:gd name="T13" fmla="*/ 2 h 66"/>
                  <a:gd name="T14" fmla="*/ 0 w 23"/>
                  <a:gd name="T15" fmla="*/ 64 h 66"/>
                  <a:gd name="T16" fmla="*/ 2 w 23"/>
                  <a:gd name="T17" fmla="*/ 66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3" h="66">
                    <a:moveTo>
                      <a:pt x="2" y="66"/>
                    </a:moveTo>
                    <a:cubicBezTo>
                      <a:pt x="21" y="66"/>
                      <a:pt x="21" y="66"/>
                      <a:pt x="21" y="66"/>
                    </a:cubicBezTo>
                    <a:cubicBezTo>
                      <a:pt x="22" y="66"/>
                      <a:pt x="23" y="65"/>
                      <a:pt x="23" y="64"/>
                    </a:cubicBezTo>
                    <a:cubicBezTo>
                      <a:pt x="23" y="2"/>
                      <a:pt x="23" y="2"/>
                      <a:pt x="23" y="2"/>
                    </a:cubicBezTo>
                    <a:cubicBezTo>
                      <a:pt x="23" y="1"/>
                      <a:pt x="22" y="0"/>
                      <a:pt x="21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1" y="0"/>
                      <a:pt x="0" y="1"/>
                      <a:pt x="0" y="2"/>
                    </a:cubicBezTo>
                    <a:cubicBezTo>
                      <a:pt x="0" y="64"/>
                      <a:pt x="0" y="64"/>
                      <a:pt x="0" y="64"/>
                    </a:cubicBezTo>
                    <a:cubicBezTo>
                      <a:pt x="0" y="65"/>
                      <a:pt x="1" y="66"/>
                      <a:pt x="2" y="6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p>
                <a:endParaRPr lang="zh-CN" altLang="en-US" sz="1015">
                  <a:solidFill>
                    <a:schemeClr val="bg1"/>
                  </a:solidFill>
                  <a:latin typeface="Arial" panose="020B0604020202020204"/>
                  <a:ea typeface="微软雅黑" panose="020B0503020204020204" pitchFamily="2" charset="-122"/>
                  <a:sym typeface="Arial" panose="020B0604020202020204"/>
                </a:endParaRPr>
              </a:p>
            </p:txBody>
          </p:sp>
          <p:sp>
            <p:nvSpPr>
              <p:cNvPr id="29" name="Freeform 913"/>
              <p:cNvSpPr/>
              <p:nvPr/>
            </p:nvSpPr>
            <p:spPr bwMode="auto">
              <a:xfrm>
                <a:off x="6090" y="1175"/>
                <a:ext cx="265" cy="226"/>
              </a:xfrm>
              <a:custGeom>
                <a:avLst/>
                <a:gdLst>
                  <a:gd name="T0" fmla="*/ 104 w 109"/>
                  <a:gd name="T1" fmla="*/ 85 h 94"/>
                  <a:gd name="T2" fmla="*/ 9 w 109"/>
                  <a:gd name="T3" fmla="*/ 85 h 94"/>
                  <a:gd name="T4" fmla="*/ 9 w 109"/>
                  <a:gd name="T5" fmla="*/ 85 h 94"/>
                  <a:gd name="T6" fmla="*/ 9 w 109"/>
                  <a:gd name="T7" fmla="*/ 4 h 94"/>
                  <a:gd name="T8" fmla="*/ 4 w 109"/>
                  <a:gd name="T9" fmla="*/ 0 h 94"/>
                  <a:gd name="T10" fmla="*/ 0 w 109"/>
                  <a:gd name="T11" fmla="*/ 4 h 94"/>
                  <a:gd name="T12" fmla="*/ 0 w 109"/>
                  <a:gd name="T13" fmla="*/ 85 h 94"/>
                  <a:gd name="T14" fmla="*/ 9 w 109"/>
                  <a:gd name="T15" fmla="*/ 94 h 94"/>
                  <a:gd name="T16" fmla="*/ 104 w 109"/>
                  <a:gd name="T17" fmla="*/ 94 h 94"/>
                  <a:gd name="T18" fmla="*/ 109 w 109"/>
                  <a:gd name="T19" fmla="*/ 90 h 94"/>
                  <a:gd name="T20" fmla="*/ 104 w 109"/>
                  <a:gd name="T21" fmla="*/ 85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09" h="94">
                    <a:moveTo>
                      <a:pt x="104" y="85"/>
                    </a:moveTo>
                    <a:cubicBezTo>
                      <a:pt x="9" y="85"/>
                      <a:pt x="9" y="85"/>
                      <a:pt x="9" y="85"/>
                    </a:cubicBezTo>
                    <a:cubicBezTo>
                      <a:pt x="9" y="85"/>
                      <a:pt x="9" y="85"/>
                      <a:pt x="9" y="85"/>
                    </a:cubicBezTo>
                    <a:cubicBezTo>
                      <a:pt x="9" y="4"/>
                      <a:pt x="9" y="4"/>
                      <a:pt x="9" y="4"/>
                    </a:cubicBezTo>
                    <a:cubicBezTo>
                      <a:pt x="9" y="2"/>
                      <a:pt x="7" y="0"/>
                      <a:pt x="4" y="0"/>
                    </a:cubicBezTo>
                    <a:cubicBezTo>
                      <a:pt x="2" y="0"/>
                      <a:pt x="0" y="2"/>
                      <a:pt x="0" y="4"/>
                    </a:cubicBezTo>
                    <a:cubicBezTo>
                      <a:pt x="0" y="85"/>
                      <a:pt x="0" y="85"/>
                      <a:pt x="0" y="85"/>
                    </a:cubicBezTo>
                    <a:cubicBezTo>
                      <a:pt x="0" y="90"/>
                      <a:pt x="4" y="94"/>
                      <a:pt x="9" y="94"/>
                    </a:cubicBezTo>
                    <a:cubicBezTo>
                      <a:pt x="104" y="94"/>
                      <a:pt x="104" y="94"/>
                      <a:pt x="104" y="94"/>
                    </a:cubicBezTo>
                    <a:cubicBezTo>
                      <a:pt x="107" y="94"/>
                      <a:pt x="109" y="92"/>
                      <a:pt x="109" y="90"/>
                    </a:cubicBezTo>
                    <a:cubicBezTo>
                      <a:pt x="109" y="87"/>
                      <a:pt x="107" y="85"/>
                      <a:pt x="104" y="8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p>
                <a:endParaRPr lang="zh-CN" altLang="en-US" sz="1015">
                  <a:solidFill>
                    <a:schemeClr val="bg1"/>
                  </a:solidFill>
                  <a:latin typeface="Arial" panose="020B0604020202020204"/>
                  <a:ea typeface="微软雅黑" panose="020B0503020204020204" pitchFamily="2" charset="-122"/>
                  <a:sym typeface="Arial" panose="020B0604020202020204"/>
                </a:endParaRPr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>
        <p:fade/>
      </p:transition>
    </mc:Choice>
    <mc:Fallback>
      <p:transition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47"/>
          <p:cNvGrpSpPr/>
          <p:nvPr/>
        </p:nvGrpSpPr>
        <p:grpSpPr>
          <a:xfrm>
            <a:off x="566103" y="955993"/>
            <a:ext cx="10628245" cy="420697"/>
            <a:chOff x="0" y="0"/>
            <a:chExt cx="9719042" cy="384638"/>
          </a:xfrm>
        </p:grpSpPr>
        <p:cxnSp>
          <p:nvCxnSpPr>
            <p:cNvPr id="3" name="直接连接符 48"/>
            <p:cNvCxnSpPr/>
            <p:nvPr/>
          </p:nvCxnSpPr>
          <p:spPr>
            <a:xfrm>
              <a:off x="0" y="0"/>
              <a:ext cx="2867099" cy="0"/>
            </a:xfrm>
            <a:prstGeom prst="line">
              <a:avLst/>
            </a:prstGeom>
            <a:ln w="28575" cap="flat" cmpd="sng">
              <a:solidFill>
                <a:schemeClr val="accent1"/>
              </a:solidFill>
              <a:prstDash val="solid"/>
              <a:headEnd type="none" w="med" len="med"/>
              <a:tailEnd type="none" w="med" len="med"/>
            </a:ln>
          </p:spPr>
        </p:cxnSp>
        <p:cxnSp>
          <p:nvCxnSpPr>
            <p:cNvPr id="4" name="直接连接符 49"/>
            <p:cNvCxnSpPr/>
            <p:nvPr/>
          </p:nvCxnSpPr>
          <p:spPr>
            <a:xfrm>
              <a:off x="2867099" y="0"/>
              <a:ext cx="2867100" cy="0"/>
            </a:xfrm>
            <a:prstGeom prst="line">
              <a:avLst/>
            </a:prstGeom>
            <a:ln w="28575" cap="flat" cmpd="sng">
              <a:solidFill>
                <a:srgbClr val="C55A11"/>
              </a:solidFill>
              <a:prstDash val="solid"/>
              <a:headEnd type="none" w="med" len="med"/>
              <a:tailEnd type="none" w="med" len="med"/>
            </a:ln>
          </p:spPr>
        </p:cxnSp>
        <p:cxnSp>
          <p:nvCxnSpPr>
            <p:cNvPr id="5" name="直接连接符 50"/>
            <p:cNvCxnSpPr/>
            <p:nvPr/>
          </p:nvCxnSpPr>
          <p:spPr>
            <a:xfrm>
              <a:off x="5735650" y="0"/>
              <a:ext cx="3983392" cy="0"/>
            </a:xfrm>
            <a:prstGeom prst="line">
              <a:avLst/>
            </a:prstGeom>
            <a:ln w="28575" cap="flat" cmpd="sng">
              <a:solidFill>
                <a:srgbClr val="385723"/>
              </a:solidFill>
              <a:prstDash val="solid"/>
              <a:headEnd type="none" w="med" len="med"/>
              <a:tailEnd type="none" w="med" len="med"/>
            </a:ln>
          </p:spPr>
        </p:cxnSp>
        <p:sp>
          <p:nvSpPr>
            <p:cNvPr id="8" name="文本框 51"/>
            <p:cNvSpPr txBox="1"/>
            <p:nvPr/>
          </p:nvSpPr>
          <p:spPr>
            <a:xfrm>
              <a:off x="3630241" y="75103"/>
              <a:ext cx="1550141" cy="309535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>
              <a:lvl1pPr marL="228600" lvl="0" indent="-228600" algn="l" defTabSz="914400" eaLnBrk="0" fontAlgn="base" latinLnBrk="0" hangingPunct="0">
                <a:lnSpc>
                  <a:spcPct val="90000"/>
                </a:lnSpc>
                <a:spcBef>
                  <a:spcPts val="1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800" b="0" i="0" u="none" kern="1200" baseline="0">
                  <a:solidFill>
                    <a:schemeClr val="tx1"/>
                  </a:solidFill>
                  <a:latin typeface="Calibri" panose="020F0502020204030204" pitchFamily="2" charset="0"/>
                  <a:ea typeface="宋体" panose="02010600030101010101" pitchFamily="2" charset="-122"/>
                </a:defRPr>
              </a:lvl1pPr>
              <a:lvl2pPr marL="685800" lvl="1" indent="-228600" algn="l" defTabSz="914400" eaLnBrk="0" fontAlgn="base" latinLnBrk="0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400" b="0" i="0" u="non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lvl="2" indent="-228600" algn="l" defTabSz="914400" eaLnBrk="0" fontAlgn="base" latinLnBrk="0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 b="0" i="0" u="non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lvl="3" indent="-228600" algn="l" defTabSz="914400" eaLnBrk="0" fontAlgn="base" latinLnBrk="0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800" b="0" i="0" u="non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lvl="4" indent="-228600" algn="l" defTabSz="914400" eaLnBrk="0" fontAlgn="base" latinLnBrk="0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800" b="0" i="0" u="non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0" lvl="0" indent="0" eaLnBrk="1" hangingPunct="1">
                <a:lnSpc>
                  <a:spcPct val="100000"/>
                </a:lnSpc>
                <a:spcBef>
                  <a:spcPct val="0"/>
                </a:spcBef>
                <a:buNone/>
              </a:pPr>
              <a:endParaRPr lang="zh-CN" altLang="en-US" sz="1600" dirty="0">
                <a:solidFill>
                  <a:srgbClr val="767171"/>
                </a:solidFill>
              </a:endParaRPr>
            </a:p>
          </p:txBody>
        </p:sp>
      </p:grpSp>
      <p:sp>
        <p:nvSpPr>
          <p:cNvPr id="10" name="文本框 9"/>
          <p:cNvSpPr txBox="1"/>
          <p:nvPr/>
        </p:nvSpPr>
        <p:spPr>
          <a:xfrm>
            <a:off x="725805" y="434340"/>
            <a:ext cx="494728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800" b="1">
                <a:solidFill>
                  <a:srgbClr val="4077A5"/>
                </a:solidFill>
                <a:latin typeface="微软雅黑" panose="020B0503020204020204" pitchFamily="2" charset="-122"/>
                <a:ea typeface="微软雅黑" panose="020B0503020204020204" pitchFamily="2" charset="-122"/>
                <a:sym typeface="+mn-ea"/>
              </a:rPr>
              <a:t>APP</a:t>
            </a:r>
            <a:r>
              <a:rPr lang="zh-CN" altLang="en-US" sz="2800" b="1">
                <a:solidFill>
                  <a:srgbClr val="4077A5"/>
                </a:solidFill>
                <a:latin typeface="微软雅黑" panose="020B0503020204020204" pitchFamily="2" charset="-122"/>
                <a:ea typeface="微软雅黑" panose="020B0503020204020204" pitchFamily="2" charset="-122"/>
              </a:rPr>
              <a:t>营销模式</a:t>
            </a:r>
            <a:endParaRPr lang="zh-CN" altLang="en-US" sz="2800" b="1">
              <a:solidFill>
                <a:srgbClr val="4077A5"/>
              </a:solidFill>
              <a:latin typeface="微软雅黑" panose="020B0503020204020204" pitchFamily="2" charset="-122"/>
              <a:ea typeface="微软雅黑" panose="020B0503020204020204" pitchFamily="2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3701415" y="1929765"/>
            <a:ext cx="8178165" cy="73723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150000"/>
              </a:lnSpc>
            </a:pPr>
            <a:r>
              <a:rPr lang="zh-CN" altLang="en-US" sz="2800" b="1">
                <a:latin typeface="微软雅黑" panose="020B0503020204020204" pitchFamily="2" charset="-122"/>
                <a:ea typeface="微软雅黑" panose="020B0503020204020204" pitchFamily="2" charset="-122"/>
              </a:rPr>
              <a:t>内容营销</a:t>
            </a:r>
            <a:endParaRPr lang="zh-CN" altLang="en-US" sz="2800" b="1">
              <a:latin typeface="微软雅黑" panose="020B0503020204020204" pitchFamily="2" charset="-122"/>
              <a:ea typeface="微软雅黑" panose="020B0503020204020204" pitchFamily="2" charset="-122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3178810" y="3176270"/>
            <a:ext cx="8178165" cy="13220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200000"/>
              </a:lnSpc>
            </a:pPr>
            <a:r>
              <a:rPr lang="zh-CN" altLang="en-US" sz="2000" b="1">
                <a:solidFill>
                  <a:schemeClr val="tx1"/>
                </a:solidFill>
                <a:latin typeface="微软雅黑" panose="020B0503020204020204" pitchFamily="2" charset="-122"/>
                <a:ea typeface="微软雅黑" panose="020B0503020204020204" pitchFamily="2" charset="-122"/>
                <a:sym typeface="+mn-ea"/>
              </a:rPr>
              <a:t>具体操作：</a:t>
            </a:r>
            <a:endParaRPr lang="zh-CN" altLang="en-US" sz="2000" b="1">
              <a:solidFill>
                <a:schemeClr val="tx1"/>
              </a:solidFill>
              <a:latin typeface="微软雅黑" panose="020B0503020204020204" pitchFamily="2" charset="-122"/>
              <a:ea typeface="微软雅黑" panose="020B0503020204020204" pitchFamily="2" charset="-122"/>
              <a:sym typeface="+mn-ea"/>
            </a:endParaRPr>
          </a:p>
          <a:p>
            <a:pPr>
              <a:lnSpc>
                <a:spcPct val="200000"/>
              </a:lnSpc>
            </a:pPr>
            <a:r>
              <a:rPr lang="zh-CN" altLang="en-US" sz="2000">
                <a:latin typeface="微软雅黑" panose="020B0503020204020204" pitchFamily="2" charset="-122"/>
                <a:ea typeface="微软雅黑" panose="020B0503020204020204" pitchFamily="2" charset="-122"/>
                <a:sym typeface="+mn-ea"/>
              </a:rPr>
              <a:t>       通过优质的内容，吸引到精准的客户和潜在客户，例如</a:t>
            </a:r>
            <a:r>
              <a:rPr lang="zh-CN" altLang="en-US" sz="2000" b="1">
                <a:solidFill>
                  <a:srgbClr val="C00000"/>
                </a:solidFill>
                <a:latin typeface="微软雅黑" panose="020B0503020204020204" pitchFamily="2" charset="-122"/>
                <a:ea typeface="微软雅黑" panose="020B0503020204020204" pitchFamily="2" charset="-122"/>
                <a:sym typeface="+mn-ea"/>
              </a:rPr>
              <a:t>汇搭</a:t>
            </a:r>
            <a:endParaRPr lang="zh-CN" altLang="en-US" sz="2000" b="1">
              <a:solidFill>
                <a:srgbClr val="C00000"/>
              </a:solidFill>
              <a:latin typeface="微软雅黑" panose="020B0503020204020204" pitchFamily="2" charset="-122"/>
              <a:ea typeface="微软雅黑" panose="020B0503020204020204" pitchFamily="2" charset="-122"/>
              <a:sym typeface="+mn-ea"/>
            </a:endParaRPr>
          </a:p>
        </p:txBody>
      </p:sp>
      <p:grpSp>
        <p:nvGrpSpPr>
          <p:cNvPr id="21" name="组合 20"/>
          <p:cNvGrpSpPr/>
          <p:nvPr/>
        </p:nvGrpSpPr>
        <p:grpSpPr>
          <a:xfrm>
            <a:off x="2495550" y="1998980"/>
            <a:ext cx="683260" cy="683260"/>
            <a:chOff x="3678404" y="2170455"/>
            <a:chExt cx="736600" cy="736600"/>
          </a:xfrm>
        </p:grpSpPr>
        <p:grpSp>
          <p:nvGrpSpPr>
            <p:cNvPr id="22" name="组合 21"/>
            <p:cNvGrpSpPr/>
            <p:nvPr/>
          </p:nvGrpSpPr>
          <p:grpSpPr>
            <a:xfrm>
              <a:off x="3678404" y="2170455"/>
              <a:ext cx="736600" cy="736600"/>
              <a:chOff x="8286667" y="635396"/>
              <a:chExt cx="736600" cy="736600"/>
            </a:xfrm>
          </p:grpSpPr>
          <p:sp>
            <p:nvSpPr>
              <p:cNvPr id="23" name="椭圆 22"/>
              <p:cNvSpPr/>
              <p:nvPr/>
            </p:nvSpPr>
            <p:spPr>
              <a:xfrm>
                <a:off x="8286667" y="635396"/>
                <a:ext cx="736600" cy="736600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>
                      <a:lumMod val="85000"/>
                    </a:schemeClr>
                  </a:gs>
                  <a:gs pos="100000">
                    <a:srgbClr val="F7F7F7"/>
                  </a:gs>
                </a:gsLst>
                <a:lin ang="2700000" scaled="1"/>
                <a:tileRect/>
              </a:gradFill>
              <a:ln w="15875">
                <a:solidFill>
                  <a:srgbClr val="385723"/>
                </a:solidFill>
              </a:ln>
              <a:effectLst>
                <a:outerShdw blurRad="101600" dist="50800" dir="2700000" algn="tl" rotWithShape="0">
                  <a:prstClr val="black">
                    <a:alpha val="3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 sz="1015">
                  <a:latin typeface="Arial" panose="020B0604020202020204"/>
                  <a:ea typeface="微软雅黑" panose="020B0503020204020204" pitchFamily="2" charset="-122"/>
                  <a:sym typeface="Arial" panose="020B0604020202020204"/>
                </a:endParaRPr>
              </a:p>
            </p:txBody>
          </p:sp>
          <p:sp>
            <p:nvSpPr>
              <p:cNvPr id="24" name="椭圆 23"/>
              <p:cNvSpPr/>
              <p:nvPr/>
            </p:nvSpPr>
            <p:spPr>
              <a:xfrm>
                <a:off x="8394381" y="743110"/>
                <a:ext cx="521172" cy="521172"/>
              </a:xfrm>
              <a:prstGeom prst="ellipse">
                <a:avLst/>
              </a:prstGeom>
              <a:solidFill>
                <a:srgbClr val="385723"/>
              </a:solidFill>
              <a:ln w="15875">
                <a:gradFill flip="none" rotWithShape="1">
                  <a:gsLst>
                    <a:gs pos="100000">
                      <a:schemeClr val="bg1"/>
                    </a:gs>
                    <a:gs pos="0">
                      <a:schemeClr val="bg1">
                        <a:lumMod val="75000"/>
                      </a:schemeClr>
                    </a:gs>
                  </a:gsLst>
                  <a:lin ang="2700000" scaled="1"/>
                  <a:tileRect/>
                </a:gradFill>
              </a:ln>
              <a:effectLst>
                <a:innerShdw blurRad="63500" dist="254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 sz="1015">
                  <a:latin typeface="Arial" panose="020B0604020202020204"/>
                  <a:ea typeface="微软雅黑" panose="020B0503020204020204" pitchFamily="2" charset="-122"/>
                  <a:sym typeface="Arial" panose="020B0604020202020204"/>
                </a:endParaRPr>
              </a:p>
            </p:txBody>
          </p:sp>
        </p:grpSp>
        <p:grpSp>
          <p:nvGrpSpPr>
            <p:cNvPr id="25" name="Group 909"/>
            <p:cNvGrpSpPr>
              <a:grpSpLocks noChangeAspect="1"/>
            </p:cNvGrpSpPr>
            <p:nvPr/>
          </p:nvGrpSpPr>
          <p:grpSpPr bwMode="auto">
            <a:xfrm>
              <a:off x="3895992" y="2402053"/>
              <a:ext cx="321515" cy="274198"/>
              <a:chOff x="6090" y="1175"/>
              <a:chExt cx="265" cy="226"/>
            </a:xfrm>
            <a:solidFill>
              <a:schemeClr val="bg1"/>
            </a:solidFill>
            <a:effectLst/>
          </p:grpSpPr>
          <p:sp>
            <p:nvSpPr>
              <p:cNvPr id="26" name="Freeform 910"/>
              <p:cNvSpPr/>
              <p:nvPr/>
            </p:nvSpPr>
            <p:spPr bwMode="auto">
              <a:xfrm>
                <a:off x="6129" y="1269"/>
                <a:ext cx="56" cy="96"/>
              </a:xfrm>
              <a:custGeom>
                <a:avLst/>
                <a:gdLst>
                  <a:gd name="T0" fmla="*/ 2 w 23"/>
                  <a:gd name="T1" fmla="*/ 40 h 40"/>
                  <a:gd name="T2" fmla="*/ 21 w 23"/>
                  <a:gd name="T3" fmla="*/ 40 h 40"/>
                  <a:gd name="T4" fmla="*/ 23 w 23"/>
                  <a:gd name="T5" fmla="*/ 38 h 40"/>
                  <a:gd name="T6" fmla="*/ 23 w 23"/>
                  <a:gd name="T7" fmla="*/ 2 h 40"/>
                  <a:gd name="T8" fmla="*/ 21 w 23"/>
                  <a:gd name="T9" fmla="*/ 0 h 40"/>
                  <a:gd name="T10" fmla="*/ 2 w 23"/>
                  <a:gd name="T11" fmla="*/ 0 h 40"/>
                  <a:gd name="T12" fmla="*/ 0 w 23"/>
                  <a:gd name="T13" fmla="*/ 2 h 40"/>
                  <a:gd name="T14" fmla="*/ 0 w 23"/>
                  <a:gd name="T15" fmla="*/ 38 h 40"/>
                  <a:gd name="T16" fmla="*/ 2 w 23"/>
                  <a:gd name="T17" fmla="*/ 40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3" h="40">
                    <a:moveTo>
                      <a:pt x="2" y="40"/>
                    </a:moveTo>
                    <a:cubicBezTo>
                      <a:pt x="21" y="40"/>
                      <a:pt x="21" y="40"/>
                      <a:pt x="21" y="40"/>
                    </a:cubicBezTo>
                    <a:cubicBezTo>
                      <a:pt x="22" y="40"/>
                      <a:pt x="23" y="39"/>
                      <a:pt x="23" y="38"/>
                    </a:cubicBezTo>
                    <a:cubicBezTo>
                      <a:pt x="23" y="2"/>
                      <a:pt x="23" y="2"/>
                      <a:pt x="23" y="2"/>
                    </a:cubicBezTo>
                    <a:cubicBezTo>
                      <a:pt x="23" y="1"/>
                      <a:pt x="22" y="0"/>
                      <a:pt x="21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1" y="0"/>
                      <a:pt x="0" y="1"/>
                      <a:pt x="0" y="2"/>
                    </a:cubicBezTo>
                    <a:cubicBezTo>
                      <a:pt x="0" y="38"/>
                      <a:pt x="0" y="38"/>
                      <a:pt x="0" y="38"/>
                    </a:cubicBezTo>
                    <a:cubicBezTo>
                      <a:pt x="0" y="39"/>
                      <a:pt x="1" y="40"/>
                      <a:pt x="2" y="4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p>
                <a:endParaRPr lang="zh-CN" altLang="en-US" sz="1015">
                  <a:solidFill>
                    <a:schemeClr val="bg1"/>
                  </a:solidFill>
                  <a:latin typeface="Arial" panose="020B0604020202020204"/>
                  <a:ea typeface="微软雅黑" panose="020B0503020204020204" pitchFamily="2" charset="-122"/>
                  <a:sym typeface="Arial" panose="020B0604020202020204"/>
                </a:endParaRPr>
              </a:p>
            </p:txBody>
          </p:sp>
          <p:sp>
            <p:nvSpPr>
              <p:cNvPr id="27" name="Freeform 911"/>
              <p:cNvSpPr/>
              <p:nvPr/>
            </p:nvSpPr>
            <p:spPr bwMode="auto">
              <a:xfrm>
                <a:off x="6209" y="1235"/>
                <a:ext cx="54" cy="130"/>
              </a:xfrm>
              <a:custGeom>
                <a:avLst/>
                <a:gdLst>
                  <a:gd name="T0" fmla="*/ 2 w 22"/>
                  <a:gd name="T1" fmla="*/ 54 h 54"/>
                  <a:gd name="T2" fmla="*/ 20 w 22"/>
                  <a:gd name="T3" fmla="*/ 54 h 54"/>
                  <a:gd name="T4" fmla="*/ 22 w 22"/>
                  <a:gd name="T5" fmla="*/ 52 h 54"/>
                  <a:gd name="T6" fmla="*/ 22 w 22"/>
                  <a:gd name="T7" fmla="*/ 2 h 54"/>
                  <a:gd name="T8" fmla="*/ 20 w 22"/>
                  <a:gd name="T9" fmla="*/ 0 h 54"/>
                  <a:gd name="T10" fmla="*/ 2 w 22"/>
                  <a:gd name="T11" fmla="*/ 0 h 54"/>
                  <a:gd name="T12" fmla="*/ 0 w 22"/>
                  <a:gd name="T13" fmla="*/ 2 h 54"/>
                  <a:gd name="T14" fmla="*/ 0 w 22"/>
                  <a:gd name="T15" fmla="*/ 52 h 54"/>
                  <a:gd name="T16" fmla="*/ 2 w 22"/>
                  <a:gd name="T1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2" h="54">
                    <a:moveTo>
                      <a:pt x="2" y="54"/>
                    </a:moveTo>
                    <a:cubicBezTo>
                      <a:pt x="20" y="54"/>
                      <a:pt x="20" y="54"/>
                      <a:pt x="20" y="54"/>
                    </a:cubicBezTo>
                    <a:cubicBezTo>
                      <a:pt x="21" y="54"/>
                      <a:pt x="22" y="53"/>
                      <a:pt x="22" y="52"/>
                    </a:cubicBezTo>
                    <a:cubicBezTo>
                      <a:pt x="22" y="2"/>
                      <a:pt x="22" y="2"/>
                      <a:pt x="22" y="2"/>
                    </a:cubicBezTo>
                    <a:cubicBezTo>
                      <a:pt x="22" y="1"/>
                      <a:pt x="21" y="0"/>
                      <a:pt x="20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1" y="0"/>
                      <a:pt x="0" y="1"/>
                      <a:pt x="0" y="2"/>
                    </a:cubicBezTo>
                    <a:cubicBezTo>
                      <a:pt x="0" y="52"/>
                      <a:pt x="0" y="52"/>
                      <a:pt x="0" y="52"/>
                    </a:cubicBezTo>
                    <a:cubicBezTo>
                      <a:pt x="0" y="53"/>
                      <a:pt x="1" y="54"/>
                      <a:pt x="2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p>
                <a:endParaRPr lang="zh-CN" altLang="en-US" sz="1015">
                  <a:solidFill>
                    <a:schemeClr val="bg1"/>
                  </a:solidFill>
                  <a:latin typeface="Arial" panose="020B0604020202020204"/>
                  <a:ea typeface="微软雅黑" panose="020B0503020204020204" pitchFamily="2" charset="-122"/>
                  <a:sym typeface="Arial" panose="020B0604020202020204"/>
                </a:endParaRPr>
              </a:p>
            </p:txBody>
          </p:sp>
          <p:sp>
            <p:nvSpPr>
              <p:cNvPr id="28" name="Freeform 912"/>
              <p:cNvSpPr/>
              <p:nvPr/>
            </p:nvSpPr>
            <p:spPr bwMode="auto">
              <a:xfrm>
                <a:off x="6287" y="1207"/>
                <a:ext cx="56" cy="158"/>
              </a:xfrm>
              <a:custGeom>
                <a:avLst/>
                <a:gdLst>
                  <a:gd name="T0" fmla="*/ 2 w 23"/>
                  <a:gd name="T1" fmla="*/ 66 h 66"/>
                  <a:gd name="T2" fmla="*/ 21 w 23"/>
                  <a:gd name="T3" fmla="*/ 66 h 66"/>
                  <a:gd name="T4" fmla="*/ 23 w 23"/>
                  <a:gd name="T5" fmla="*/ 64 h 66"/>
                  <a:gd name="T6" fmla="*/ 23 w 23"/>
                  <a:gd name="T7" fmla="*/ 2 h 66"/>
                  <a:gd name="T8" fmla="*/ 21 w 23"/>
                  <a:gd name="T9" fmla="*/ 0 h 66"/>
                  <a:gd name="T10" fmla="*/ 2 w 23"/>
                  <a:gd name="T11" fmla="*/ 0 h 66"/>
                  <a:gd name="T12" fmla="*/ 0 w 23"/>
                  <a:gd name="T13" fmla="*/ 2 h 66"/>
                  <a:gd name="T14" fmla="*/ 0 w 23"/>
                  <a:gd name="T15" fmla="*/ 64 h 66"/>
                  <a:gd name="T16" fmla="*/ 2 w 23"/>
                  <a:gd name="T17" fmla="*/ 66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3" h="66">
                    <a:moveTo>
                      <a:pt x="2" y="66"/>
                    </a:moveTo>
                    <a:cubicBezTo>
                      <a:pt x="21" y="66"/>
                      <a:pt x="21" y="66"/>
                      <a:pt x="21" y="66"/>
                    </a:cubicBezTo>
                    <a:cubicBezTo>
                      <a:pt x="22" y="66"/>
                      <a:pt x="23" y="65"/>
                      <a:pt x="23" y="64"/>
                    </a:cubicBezTo>
                    <a:cubicBezTo>
                      <a:pt x="23" y="2"/>
                      <a:pt x="23" y="2"/>
                      <a:pt x="23" y="2"/>
                    </a:cubicBezTo>
                    <a:cubicBezTo>
                      <a:pt x="23" y="1"/>
                      <a:pt x="22" y="0"/>
                      <a:pt x="21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1" y="0"/>
                      <a:pt x="0" y="1"/>
                      <a:pt x="0" y="2"/>
                    </a:cubicBezTo>
                    <a:cubicBezTo>
                      <a:pt x="0" y="64"/>
                      <a:pt x="0" y="64"/>
                      <a:pt x="0" y="64"/>
                    </a:cubicBezTo>
                    <a:cubicBezTo>
                      <a:pt x="0" y="65"/>
                      <a:pt x="1" y="66"/>
                      <a:pt x="2" y="6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p>
                <a:endParaRPr lang="zh-CN" altLang="en-US" sz="1015">
                  <a:solidFill>
                    <a:schemeClr val="bg1"/>
                  </a:solidFill>
                  <a:latin typeface="Arial" panose="020B0604020202020204"/>
                  <a:ea typeface="微软雅黑" panose="020B0503020204020204" pitchFamily="2" charset="-122"/>
                  <a:sym typeface="Arial" panose="020B0604020202020204"/>
                </a:endParaRPr>
              </a:p>
            </p:txBody>
          </p:sp>
          <p:sp>
            <p:nvSpPr>
              <p:cNvPr id="29" name="Freeform 913"/>
              <p:cNvSpPr/>
              <p:nvPr/>
            </p:nvSpPr>
            <p:spPr bwMode="auto">
              <a:xfrm>
                <a:off x="6090" y="1175"/>
                <a:ext cx="265" cy="226"/>
              </a:xfrm>
              <a:custGeom>
                <a:avLst/>
                <a:gdLst>
                  <a:gd name="T0" fmla="*/ 104 w 109"/>
                  <a:gd name="T1" fmla="*/ 85 h 94"/>
                  <a:gd name="T2" fmla="*/ 9 w 109"/>
                  <a:gd name="T3" fmla="*/ 85 h 94"/>
                  <a:gd name="T4" fmla="*/ 9 w 109"/>
                  <a:gd name="T5" fmla="*/ 85 h 94"/>
                  <a:gd name="T6" fmla="*/ 9 w 109"/>
                  <a:gd name="T7" fmla="*/ 4 h 94"/>
                  <a:gd name="T8" fmla="*/ 4 w 109"/>
                  <a:gd name="T9" fmla="*/ 0 h 94"/>
                  <a:gd name="T10" fmla="*/ 0 w 109"/>
                  <a:gd name="T11" fmla="*/ 4 h 94"/>
                  <a:gd name="T12" fmla="*/ 0 w 109"/>
                  <a:gd name="T13" fmla="*/ 85 h 94"/>
                  <a:gd name="T14" fmla="*/ 9 w 109"/>
                  <a:gd name="T15" fmla="*/ 94 h 94"/>
                  <a:gd name="T16" fmla="*/ 104 w 109"/>
                  <a:gd name="T17" fmla="*/ 94 h 94"/>
                  <a:gd name="T18" fmla="*/ 109 w 109"/>
                  <a:gd name="T19" fmla="*/ 90 h 94"/>
                  <a:gd name="T20" fmla="*/ 104 w 109"/>
                  <a:gd name="T21" fmla="*/ 85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09" h="94">
                    <a:moveTo>
                      <a:pt x="104" y="85"/>
                    </a:moveTo>
                    <a:cubicBezTo>
                      <a:pt x="9" y="85"/>
                      <a:pt x="9" y="85"/>
                      <a:pt x="9" y="85"/>
                    </a:cubicBezTo>
                    <a:cubicBezTo>
                      <a:pt x="9" y="85"/>
                      <a:pt x="9" y="85"/>
                      <a:pt x="9" y="85"/>
                    </a:cubicBezTo>
                    <a:cubicBezTo>
                      <a:pt x="9" y="4"/>
                      <a:pt x="9" y="4"/>
                      <a:pt x="9" y="4"/>
                    </a:cubicBezTo>
                    <a:cubicBezTo>
                      <a:pt x="9" y="2"/>
                      <a:pt x="7" y="0"/>
                      <a:pt x="4" y="0"/>
                    </a:cubicBezTo>
                    <a:cubicBezTo>
                      <a:pt x="2" y="0"/>
                      <a:pt x="0" y="2"/>
                      <a:pt x="0" y="4"/>
                    </a:cubicBezTo>
                    <a:cubicBezTo>
                      <a:pt x="0" y="85"/>
                      <a:pt x="0" y="85"/>
                      <a:pt x="0" y="85"/>
                    </a:cubicBezTo>
                    <a:cubicBezTo>
                      <a:pt x="0" y="90"/>
                      <a:pt x="4" y="94"/>
                      <a:pt x="9" y="94"/>
                    </a:cubicBezTo>
                    <a:cubicBezTo>
                      <a:pt x="104" y="94"/>
                      <a:pt x="104" y="94"/>
                      <a:pt x="104" y="94"/>
                    </a:cubicBezTo>
                    <a:cubicBezTo>
                      <a:pt x="107" y="94"/>
                      <a:pt x="109" y="92"/>
                      <a:pt x="109" y="90"/>
                    </a:cubicBezTo>
                    <a:cubicBezTo>
                      <a:pt x="109" y="87"/>
                      <a:pt x="107" y="85"/>
                      <a:pt x="104" y="8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p>
                <a:endParaRPr lang="zh-CN" altLang="en-US" sz="1015">
                  <a:solidFill>
                    <a:schemeClr val="bg1"/>
                  </a:solidFill>
                  <a:latin typeface="Arial" panose="020B0604020202020204"/>
                  <a:ea typeface="微软雅黑" panose="020B0503020204020204" pitchFamily="2" charset="-122"/>
                  <a:sym typeface="Arial" panose="020B0604020202020204"/>
                </a:endParaRPr>
              </a:p>
            </p:txBody>
          </p:sp>
        </p:grpSp>
      </p:grpSp>
      <p:pic>
        <p:nvPicPr>
          <p:cNvPr id="9" name="图片 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25805" y="3973195"/>
            <a:ext cx="1579245" cy="1579245"/>
          </a:xfrm>
          <a:prstGeom prst="roundRect">
            <a:avLst/>
          </a:prstGeom>
          <a:effectLst>
            <a:reflection blurRad="6350" stA="50000" endA="300" endPos="55500" dist="50800" dir="5400000" sy="-100000" algn="bl" rotWithShape="0"/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>
        <p:fade/>
      </p:transition>
    </mc:Choice>
    <mc:Fallback>
      <p:transition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18" name="组合 2"/>
          <p:cNvGrpSpPr/>
          <p:nvPr/>
        </p:nvGrpSpPr>
        <p:grpSpPr>
          <a:xfrm>
            <a:off x="-506412" y="4354513"/>
            <a:ext cx="13206412" cy="3879850"/>
            <a:chOff x="0" y="0"/>
            <a:chExt cx="13221753" cy="3880814"/>
          </a:xfrm>
        </p:grpSpPr>
        <p:sp>
          <p:nvSpPr>
            <p:cNvPr id="9219" name="椭圆 4"/>
            <p:cNvSpPr/>
            <p:nvPr/>
          </p:nvSpPr>
          <p:spPr>
            <a:xfrm>
              <a:off x="377855" y="0"/>
              <a:ext cx="987505" cy="987670"/>
            </a:xfrm>
            <a:prstGeom prst="ellipse">
              <a:avLst/>
            </a:prstGeom>
            <a:solidFill>
              <a:srgbClr val="20BA7C">
                <a:alpha val="67000"/>
              </a:srgbClr>
            </a:solidFill>
            <a:ln w="9525">
              <a:noFill/>
            </a:ln>
          </p:spPr>
          <p:txBody>
            <a:bodyPr anchor="ctr"/>
            <a:lstStyle/>
            <a:p>
              <a:pPr lvl="0" algn="ctr" eaLnBrk="1" hangingPunct="1"/>
              <a:endParaRPr lang="zh-CN" altLang="en-US" dirty="0">
                <a:solidFill>
                  <a:srgbClr val="FFFFFF"/>
                </a:solidFill>
                <a:latin typeface="Calibri" panose="020F0502020204030204" pitchFamily="2" charset="0"/>
                <a:ea typeface="宋体" panose="02010600030101010101" pitchFamily="2" charset="-122"/>
              </a:endParaRPr>
            </a:p>
          </p:txBody>
        </p:sp>
        <p:sp>
          <p:nvSpPr>
            <p:cNvPr id="9220" name="椭圆 5"/>
            <p:cNvSpPr/>
            <p:nvPr/>
          </p:nvSpPr>
          <p:spPr>
            <a:xfrm>
              <a:off x="0" y="1316364"/>
              <a:ext cx="2468759" cy="2467588"/>
            </a:xfrm>
            <a:prstGeom prst="ellipse">
              <a:avLst/>
            </a:prstGeom>
            <a:solidFill>
              <a:srgbClr val="20BA7C">
                <a:alpha val="67000"/>
              </a:srgbClr>
            </a:solidFill>
            <a:ln w="9525">
              <a:noFill/>
            </a:ln>
          </p:spPr>
          <p:txBody>
            <a:bodyPr anchor="ctr"/>
            <a:lstStyle/>
            <a:p>
              <a:pPr lvl="0" algn="ctr" eaLnBrk="1" hangingPunct="1"/>
              <a:endParaRPr lang="zh-CN" altLang="en-US" dirty="0">
                <a:solidFill>
                  <a:srgbClr val="FFFFFF"/>
                </a:solidFill>
                <a:latin typeface="Calibri" panose="020F0502020204030204" pitchFamily="2" charset="0"/>
                <a:ea typeface="宋体" panose="02010600030101010101" pitchFamily="2" charset="-122"/>
              </a:endParaRPr>
            </a:p>
          </p:txBody>
        </p:sp>
        <p:sp>
          <p:nvSpPr>
            <p:cNvPr id="9221" name="椭圆 6"/>
            <p:cNvSpPr/>
            <p:nvPr/>
          </p:nvSpPr>
          <p:spPr>
            <a:xfrm>
              <a:off x="2154409" y="833644"/>
              <a:ext cx="1039896" cy="1040071"/>
            </a:xfrm>
            <a:prstGeom prst="ellipse">
              <a:avLst/>
            </a:prstGeom>
            <a:solidFill>
              <a:srgbClr val="EF9802">
                <a:alpha val="67000"/>
              </a:srgbClr>
            </a:solidFill>
            <a:ln w="9525">
              <a:noFill/>
            </a:ln>
          </p:spPr>
          <p:txBody>
            <a:bodyPr anchor="ctr"/>
            <a:lstStyle/>
            <a:p>
              <a:pPr lvl="0" algn="ctr" eaLnBrk="1" hangingPunct="1"/>
              <a:endParaRPr lang="zh-CN" altLang="en-US" dirty="0">
                <a:solidFill>
                  <a:srgbClr val="FFFFFF"/>
                </a:solidFill>
                <a:latin typeface="Calibri" panose="020F0502020204030204" pitchFamily="2" charset="0"/>
                <a:ea typeface="宋体" panose="02010600030101010101" pitchFamily="2" charset="-122"/>
              </a:endParaRPr>
            </a:p>
          </p:txBody>
        </p:sp>
        <p:sp>
          <p:nvSpPr>
            <p:cNvPr id="9222" name="椭圆 7"/>
            <p:cNvSpPr/>
            <p:nvPr/>
          </p:nvSpPr>
          <p:spPr>
            <a:xfrm>
              <a:off x="2537028" y="2240519"/>
              <a:ext cx="1039895" cy="1040071"/>
            </a:xfrm>
            <a:prstGeom prst="ellipse">
              <a:avLst/>
            </a:prstGeom>
            <a:solidFill>
              <a:srgbClr val="20BA7C">
                <a:alpha val="67000"/>
              </a:srgbClr>
            </a:solidFill>
            <a:ln w="9525">
              <a:noFill/>
            </a:ln>
          </p:spPr>
          <p:txBody>
            <a:bodyPr anchor="ctr"/>
            <a:lstStyle/>
            <a:p>
              <a:pPr lvl="0" algn="ctr" eaLnBrk="1" hangingPunct="1"/>
              <a:endParaRPr lang="zh-CN" altLang="en-US" dirty="0">
                <a:solidFill>
                  <a:srgbClr val="FFFFFF"/>
                </a:solidFill>
                <a:latin typeface="Calibri" panose="020F0502020204030204" pitchFamily="2" charset="0"/>
                <a:ea typeface="宋体" panose="02010600030101010101" pitchFamily="2" charset="-122"/>
              </a:endParaRPr>
            </a:p>
          </p:txBody>
        </p:sp>
        <p:sp>
          <p:nvSpPr>
            <p:cNvPr id="9223" name="椭圆 8"/>
            <p:cNvSpPr/>
            <p:nvPr/>
          </p:nvSpPr>
          <p:spPr>
            <a:xfrm>
              <a:off x="3845232" y="1849897"/>
              <a:ext cx="2030574" cy="2030917"/>
            </a:xfrm>
            <a:prstGeom prst="ellipse">
              <a:avLst/>
            </a:prstGeom>
            <a:solidFill>
              <a:srgbClr val="00A6BC">
                <a:alpha val="70000"/>
              </a:srgbClr>
            </a:solidFill>
            <a:ln w="9525">
              <a:noFill/>
            </a:ln>
          </p:spPr>
          <p:txBody>
            <a:bodyPr anchor="ctr"/>
            <a:lstStyle/>
            <a:p>
              <a:pPr lvl="0" algn="ctr" eaLnBrk="1" hangingPunct="1"/>
              <a:endParaRPr lang="zh-CN" altLang="en-US" dirty="0">
                <a:solidFill>
                  <a:srgbClr val="FFFFFF"/>
                </a:solidFill>
                <a:latin typeface="Calibri" panose="020F0502020204030204" pitchFamily="2" charset="0"/>
                <a:ea typeface="宋体" panose="02010600030101010101" pitchFamily="2" charset="-122"/>
              </a:endParaRPr>
            </a:p>
          </p:txBody>
        </p:sp>
        <p:sp>
          <p:nvSpPr>
            <p:cNvPr id="9224" name="椭圆 12"/>
            <p:cNvSpPr/>
            <p:nvPr/>
          </p:nvSpPr>
          <p:spPr>
            <a:xfrm flipH="1">
              <a:off x="11856394" y="0"/>
              <a:ext cx="987504" cy="987670"/>
            </a:xfrm>
            <a:prstGeom prst="ellipse">
              <a:avLst/>
            </a:prstGeom>
            <a:solidFill>
              <a:srgbClr val="20BA7C">
                <a:alpha val="67000"/>
              </a:srgbClr>
            </a:solidFill>
            <a:ln w="9525">
              <a:noFill/>
            </a:ln>
          </p:spPr>
          <p:txBody>
            <a:bodyPr anchor="ctr"/>
            <a:lstStyle/>
            <a:p>
              <a:pPr lvl="0" algn="ctr" eaLnBrk="1" hangingPunct="1"/>
              <a:endParaRPr lang="zh-CN" altLang="en-US" dirty="0">
                <a:solidFill>
                  <a:srgbClr val="FFFFFF"/>
                </a:solidFill>
                <a:latin typeface="Calibri" panose="020F0502020204030204" pitchFamily="2" charset="0"/>
                <a:ea typeface="宋体" panose="02010600030101010101" pitchFamily="2" charset="-122"/>
              </a:endParaRPr>
            </a:p>
          </p:txBody>
        </p:sp>
        <p:sp>
          <p:nvSpPr>
            <p:cNvPr id="9225" name="椭圆 13"/>
            <p:cNvSpPr/>
            <p:nvPr/>
          </p:nvSpPr>
          <p:spPr>
            <a:xfrm flipH="1">
              <a:off x="10752994" y="1316364"/>
              <a:ext cx="2468759" cy="2467588"/>
            </a:xfrm>
            <a:prstGeom prst="ellipse">
              <a:avLst/>
            </a:prstGeom>
            <a:solidFill>
              <a:srgbClr val="20BA7C">
                <a:alpha val="67000"/>
              </a:srgbClr>
            </a:solidFill>
            <a:ln w="9525">
              <a:noFill/>
            </a:ln>
          </p:spPr>
          <p:txBody>
            <a:bodyPr anchor="ctr"/>
            <a:lstStyle/>
            <a:p>
              <a:pPr lvl="0" algn="ctr" eaLnBrk="1" hangingPunct="1"/>
              <a:endParaRPr lang="zh-CN" altLang="en-US" dirty="0">
                <a:solidFill>
                  <a:srgbClr val="FFFFFF"/>
                </a:solidFill>
                <a:latin typeface="Calibri" panose="020F0502020204030204" pitchFamily="2" charset="0"/>
                <a:ea typeface="宋体" panose="02010600030101010101" pitchFamily="2" charset="-122"/>
              </a:endParaRPr>
            </a:p>
          </p:txBody>
        </p:sp>
        <p:sp>
          <p:nvSpPr>
            <p:cNvPr id="9226" name="椭圆 14"/>
            <p:cNvSpPr/>
            <p:nvPr/>
          </p:nvSpPr>
          <p:spPr>
            <a:xfrm flipH="1">
              <a:off x="10027449" y="833644"/>
              <a:ext cx="1039895" cy="1040071"/>
            </a:xfrm>
            <a:prstGeom prst="ellipse">
              <a:avLst/>
            </a:prstGeom>
            <a:solidFill>
              <a:srgbClr val="EF9802">
                <a:alpha val="67000"/>
              </a:srgbClr>
            </a:solidFill>
            <a:ln w="9525">
              <a:noFill/>
            </a:ln>
          </p:spPr>
          <p:txBody>
            <a:bodyPr anchor="ctr"/>
            <a:lstStyle/>
            <a:p>
              <a:pPr lvl="0" algn="ctr" eaLnBrk="1" hangingPunct="1"/>
              <a:endParaRPr lang="zh-CN" altLang="en-US" dirty="0">
                <a:solidFill>
                  <a:srgbClr val="FFFFFF"/>
                </a:solidFill>
                <a:latin typeface="Calibri" panose="020F0502020204030204" pitchFamily="2" charset="0"/>
                <a:ea typeface="宋体" panose="02010600030101010101" pitchFamily="2" charset="-122"/>
              </a:endParaRPr>
            </a:p>
          </p:txBody>
        </p:sp>
        <p:sp>
          <p:nvSpPr>
            <p:cNvPr id="9227" name="椭圆 15"/>
            <p:cNvSpPr/>
            <p:nvPr/>
          </p:nvSpPr>
          <p:spPr>
            <a:xfrm flipH="1">
              <a:off x="9644830" y="2240519"/>
              <a:ext cx="1039896" cy="1040071"/>
            </a:xfrm>
            <a:prstGeom prst="ellipse">
              <a:avLst/>
            </a:prstGeom>
            <a:solidFill>
              <a:srgbClr val="20BA7C">
                <a:alpha val="67000"/>
              </a:srgbClr>
            </a:solidFill>
            <a:ln w="9525">
              <a:noFill/>
            </a:ln>
          </p:spPr>
          <p:txBody>
            <a:bodyPr anchor="ctr"/>
            <a:lstStyle/>
            <a:p>
              <a:pPr lvl="0" algn="ctr" eaLnBrk="1" hangingPunct="1"/>
              <a:endParaRPr lang="zh-CN" altLang="en-US" dirty="0">
                <a:solidFill>
                  <a:srgbClr val="FFFFFF"/>
                </a:solidFill>
                <a:latin typeface="Calibri" panose="020F0502020204030204" pitchFamily="2" charset="0"/>
                <a:ea typeface="宋体" panose="02010600030101010101" pitchFamily="2" charset="-122"/>
              </a:endParaRPr>
            </a:p>
          </p:txBody>
        </p:sp>
        <p:sp>
          <p:nvSpPr>
            <p:cNvPr id="9228" name="椭圆 16"/>
            <p:cNvSpPr/>
            <p:nvPr/>
          </p:nvSpPr>
          <p:spPr>
            <a:xfrm flipH="1">
              <a:off x="7345947" y="1849897"/>
              <a:ext cx="2030575" cy="2030917"/>
            </a:xfrm>
            <a:prstGeom prst="ellipse">
              <a:avLst/>
            </a:prstGeom>
            <a:solidFill>
              <a:srgbClr val="00A6BC">
                <a:alpha val="70000"/>
              </a:srgbClr>
            </a:solidFill>
            <a:ln w="9525">
              <a:noFill/>
            </a:ln>
          </p:spPr>
          <p:txBody>
            <a:bodyPr anchor="ctr"/>
            <a:lstStyle/>
            <a:p>
              <a:pPr lvl="0" algn="ctr" eaLnBrk="1" hangingPunct="1"/>
              <a:endParaRPr lang="zh-CN" altLang="en-US" dirty="0">
                <a:solidFill>
                  <a:srgbClr val="FFFFFF"/>
                </a:solidFill>
                <a:latin typeface="Calibri" panose="020F0502020204030204" pitchFamily="2" charset="0"/>
                <a:ea typeface="宋体" panose="02010600030101010101" pitchFamily="2" charset="-122"/>
              </a:endParaRPr>
            </a:p>
          </p:txBody>
        </p:sp>
      </p:grpSp>
      <p:grpSp>
        <p:nvGrpSpPr>
          <p:cNvPr id="9229" name="组合 10"/>
          <p:cNvGrpSpPr/>
          <p:nvPr/>
        </p:nvGrpSpPr>
        <p:grpSpPr>
          <a:xfrm>
            <a:off x="4008443" y="3858260"/>
            <a:ext cx="4267200" cy="1511305"/>
            <a:chOff x="187307" y="-15220"/>
            <a:chExt cx="4266682" cy="1509357"/>
          </a:xfrm>
        </p:grpSpPr>
        <p:sp>
          <p:nvSpPr>
            <p:cNvPr id="9230" name="矩形 23"/>
            <p:cNvSpPr/>
            <p:nvPr/>
          </p:nvSpPr>
          <p:spPr>
            <a:xfrm>
              <a:off x="867305" y="-15220"/>
              <a:ext cx="2907312" cy="640523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 w="9525">
              <a:noFill/>
            </a:ln>
          </p:spPr>
          <p:txBody>
            <a:bodyPr anchor="ctr"/>
            <a:lstStyle/>
            <a:p>
              <a:pPr lvl="0" algn="ctr" eaLnBrk="1" hangingPunct="1"/>
              <a:endParaRPr lang="zh-CN" altLang="en-US" dirty="0">
                <a:solidFill>
                  <a:srgbClr val="FFFFFF"/>
                </a:solidFill>
                <a:latin typeface="Calibri" panose="020F0502020204030204" pitchFamily="2" charset="0"/>
                <a:ea typeface="宋体" panose="02010600030101010101" pitchFamily="2" charset="-122"/>
              </a:endParaRPr>
            </a:p>
          </p:txBody>
        </p:sp>
        <p:sp>
          <p:nvSpPr>
            <p:cNvPr id="9231" name="矩形 35"/>
            <p:cNvSpPr/>
            <p:nvPr/>
          </p:nvSpPr>
          <p:spPr>
            <a:xfrm>
              <a:off x="187307" y="788293"/>
              <a:ext cx="4266682" cy="705844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lstStyle/>
            <a:p>
              <a:pPr lvl="0" algn="ctr" eaLnBrk="1" hangingPunct="1"/>
              <a:r>
                <a:rPr lang="zh-CN" altLang="en-US" sz="4000" b="1" dirty="0">
                  <a:solidFill>
                    <a:srgbClr val="10495E"/>
                  </a:solidFill>
                  <a:latin typeface="Droid Sans" panose="020B0606030804020204" pitchFamily="2" charset="0"/>
                </a:rPr>
                <a:t>基于微信营销模式</a:t>
              </a:r>
              <a:endParaRPr lang="zh-CN" altLang="en-US" sz="4000" b="1" dirty="0">
                <a:solidFill>
                  <a:srgbClr val="10495E"/>
                </a:solidFill>
                <a:latin typeface="Droid Sans" panose="020B0606030804020204" pitchFamily="2" charset="0"/>
              </a:endParaRPr>
            </a:p>
          </p:txBody>
        </p:sp>
      </p:grpSp>
      <p:grpSp>
        <p:nvGrpSpPr>
          <p:cNvPr id="9233" name="组合 3"/>
          <p:cNvGrpSpPr/>
          <p:nvPr/>
        </p:nvGrpSpPr>
        <p:grpSpPr>
          <a:xfrm>
            <a:off x="5308600" y="1620838"/>
            <a:ext cx="1574800" cy="1773237"/>
            <a:chOff x="0" y="0"/>
            <a:chExt cx="1573566" cy="1773359"/>
          </a:xfrm>
        </p:grpSpPr>
        <p:grpSp>
          <p:nvGrpSpPr>
            <p:cNvPr id="9234" name="组合 17"/>
            <p:cNvGrpSpPr/>
            <p:nvPr/>
          </p:nvGrpSpPr>
          <p:grpSpPr>
            <a:xfrm>
              <a:off x="0" y="0"/>
              <a:ext cx="1573566" cy="1773359"/>
              <a:chOff x="0" y="0"/>
              <a:chExt cx="1573566" cy="1773359"/>
            </a:xfrm>
          </p:grpSpPr>
          <p:sp>
            <p:nvSpPr>
              <p:cNvPr id="9235" name="椭圆 20"/>
              <p:cNvSpPr/>
              <p:nvPr/>
            </p:nvSpPr>
            <p:spPr>
              <a:xfrm>
                <a:off x="0" y="487396"/>
                <a:ext cx="832785" cy="833495"/>
              </a:xfrm>
              <a:prstGeom prst="ellipse">
                <a:avLst/>
              </a:prstGeom>
              <a:solidFill>
                <a:srgbClr val="20BA7C">
                  <a:alpha val="79999"/>
                </a:srgbClr>
              </a:solidFill>
              <a:ln w="9525">
                <a:noFill/>
              </a:ln>
            </p:spPr>
            <p:txBody>
              <a:bodyPr anchor="ctr"/>
              <a:lstStyle/>
              <a:p>
                <a:pPr lvl="0" algn="ctr" eaLnBrk="1" hangingPunct="1"/>
                <a:endParaRPr lang="zh-CN" altLang="en-US" dirty="0">
                  <a:solidFill>
                    <a:srgbClr val="FFFFFF"/>
                  </a:solidFill>
                  <a:latin typeface="Calibri" panose="020F0502020204030204" pitchFamily="2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9236" name="椭圆 21"/>
              <p:cNvSpPr/>
              <p:nvPr/>
            </p:nvSpPr>
            <p:spPr>
              <a:xfrm>
                <a:off x="740782" y="487396"/>
                <a:ext cx="832784" cy="833495"/>
              </a:xfrm>
              <a:prstGeom prst="ellipse">
                <a:avLst/>
              </a:prstGeom>
              <a:solidFill>
                <a:srgbClr val="FFC000">
                  <a:alpha val="87999"/>
                </a:srgbClr>
              </a:solidFill>
              <a:ln w="9525">
                <a:noFill/>
              </a:ln>
            </p:spPr>
            <p:txBody>
              <a:bodyPr anchor="ctr"/>
              <a:lstStyle/>
              <a:p>
                <a:pPr lvl="0" algn="ctr" eaLnBrk="1" hangingPunct="1"/>
                <a:endParaRPr lang="zh-CN" altLang="en-US" b="1" dirty="0">
                  <a:solidFill>
                    <a:srgbClr val="FFFFFF"/>
                  </a:solidFill>
                  <a:latin typeface="Calibri" panose="020F0502020204030204" pitchFamily="2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9237" name="椭圆 18"/>
              <p:cNvSpPr/>
              <p:nvPr/>
            </p:nvSpPr>
            <p:spPr>
              <a:xfrm>
                <a:off x="361666" y="0"/>
                <a:ext cx="832785" cy="833494"/>
              </a:xfrm>
              <a:prstGeom prst="ellipse">
                <a:avLst/>
              </a:prstGeom>
              <a:solidFill>
                <a:srgbClr val="00A6BC"/>
              </a:solidFill>
              <a:ln w="9525">
                <a:noFill/>
              </a:ln>
            </p:spPr>
            <p:txBody>
              <a:bodyPr anchor="ctr"/>
              <a:lstStyle/>
              <a:p>
                <a:pPr lvl="0" algn="ctr" eaLnBrk="1" hangingPunct="1"/>
                <a:endParaRPr lang="zh-CN" altLang="en-US" dirty="0">
                  <a:solidFill>
                    <a:srgbClr val="FFFFFF"/>
                  </a:solidFill>
                  <a:latin typeface="Calibri" panose="020F0502020204030204" pitchFamily="2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9238" name="椭圆 37"/>
              <p:cNvSpPr/>
              <p:nvPr/>
            </p:nvSpPr>
            <p:spPr>
              <a:xfrm>
                <a:off x="377529" y="939865"/>
                <a:ext cx="832785" cy="833494"/>
              </a:xfrm>
              <a:prstGeom prst="ellipse">
                <a:avLst/>
              </a:prstGeom>
              <a:solidFill>
                <a:srgbClr val="595959">
                  <a:alpha val="98999"/>
                </a:srgbClr>
              </a:solidFill>
              <a:ln w="9525">
                <a:noFill/>
              </a:ln>
            </p:spPr>
            <p:txBody>
              <a:bodyPr anchor="ctr"/>
              <a:lstStyle/>
              <a:p>
                <a:pPr lvl="0" algn="ctr" eaLnBrk="1" hangingPunct="1"/>
                <a:endParaRPr lang="zh-CN" altLang="en-US" b="1" dirty="0">
                  <a:solidFill>
                    <a:srgbClr val="FFFFFF"/>
                  </a:solidFill>
                  <a:latin typeface="Calibri" panose="020F0502020204030204" pitchFamily="2" charset="0"/>
                  <a:ea typeface="宋体" panose="02010600030101010101" pitchFamily="2" charset="-122"/>
                </a:endParaRPr>
              </a:p>
            </p:txBody>
          </p:sp>
        </p:grpSp>
        <p:pic>
          <p:nvPicPr>
            <p:cNvPr id="9239" name="组合 30"/>
            <p:cNvPicPr/>
            <p:nvPr/>
          </p:nvPicPr>
          <p:blipFill>
            <a:blip r:embed="rId1"/>
            <a:stretch>
              <a:fillRect/>
            </a:stretch>
          </p:blipFill>
          <p:spPr>
            <a:xfrm>
              <a:off x="403036" y="500604"/>
              <a:ext cx="700491" cy="664510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2" name="矩形 35"/>
          <p:cNvSpPr/>
          <p:nvPr/>
        </p:nvSpPr>
        <p:spPr>
          <a:xfrm>
            <a:off x="5909310" y="3873500"/>
            <a:ext cx="465455" cy="70675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pPr lvl="0" algn="ctr" eaLnBrk="1" hangingPunct="1"/>
            <a:r>
              <a:rPr lang="en-US" altLang="zh-CN" sz="4000" b="1" i="1" dirty="0">
                <a:solidFill>
                  <a:srgbClr val="10495E"/>
                </a:solidFill>
                <a:latin typeface="Droid Sans" panose="020B0606030804020204" pitchFamily="2" charset="0"/>
              </a:rPr>
              <a:t>2</a:t>
            </a:r>
            <a:endParaRPr lang="en-US" altLang="zh-CN" sz="4000" b="1" i="1" dirty="0">
              <a:solidFill>
                <a:srgbClr val="10495E"/>
              </a:solidFill>
              <a:latin typeface="Droid Sans" panose="020B0606030804020204" pitchFamily="2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FFFFFF"/>
      </a:accent3>
      <a:accent4>
        <a:srgbClr val="000000"/>
      </a:accent4>
      <a:accent5>
        <a:srgbClr val="B6CBE6"/>
      </a:accent5>
      <a:accent6>
        <a:srgbClr val="D4702B"/>
      </a:accent6>
      <a:hlink>
        <a:srgbClr val="0563C1"/>
      </a:hlink>
      <a:folHlink>
        <a:srgbClr val="954F72"/>
      </a:folHlink>
    </a:clrScheme>
    <a:fontScheme name="">
      <a:majorFont>
        <a:latin typeface="Calibri Light"/>
        <a:ea typeface="宋体"/>
        <a:cs typeface=""/>
      </a:majorFont>
      <a:minorFont>
        <a:latin typeface="Calibri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raClrSchemeLst>
    <a:extraClrScheme>
      <a:clrScheme name="">
        <a:dk1>
          <a:srgbClr val="000000"/>
        </a:dk1>
        <a:lt1>
          <a:srgbClr val="FFFFFF"/>
        </a:lt1>
        <a:dk2>
          <a:srgbClr val="44546A"/>
        </a:dk2>
        <a:lt2>
          <a:srgbClr val="E7E6E6"/>
        </a:lt2>
        <a:accent1>
          <a:srgbClr val="5B9BD5"/>
        </a:accent1>
        <a:accent2>
          <a:srgbClr val="ED7D31"/>
        </a:accent2>
        <a:accent3>
          <a:srgbClr val="FFFFFF"/>
        </a:accent3>
        <a:accent4>
          <a:srgbClr val="000000"/>
        </a:accent4>
        <a:accent5>
          <a:srgbClr val="B6CBE6"/>
        </a:accent5>
        <a:accent6>
          <a:srgbClr val="D4702B"/>
        </a:accent6>
        <a:hlink>
          <a:srgbClr val="0563C1"/>
        </a:hlink>
        <a:folHlink>
          <a:srgbClr val="954F7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9_Office 主题">
  <a:themeElements>
    <a:clrScheme name="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75F77"/>
      </a:accent1>
      <a:accent2>
        <a:srgbClr val="D74B4B"/>
      </a:accent2>
      <a:accent3>
        <a:srgbClr val="FFFFFF"/>
      </a:accent3>
      <a:accent4>
        <a:srgbClr val="000000"/>
      </a:accent4>
      <a:accent5>
        <a:srgbClr val="B1B7BE"/>
      </a:accent5>
      <a:accent6>
        <a:srgbClr val="C14343"/>
      </a:accent6>
      <a:hlink>
        <a:srgbClr val="D74B4B"/>
      </a:hlink>
      <a:folHlink>
        <a:srgbClr val="869FB7"/>
      </a:folHlink>
    </a:clrScheme>
    <a:fontScheme name="">
      <a:majorFont>
        <a:latin typeface="Calibri Light"/>
        <a:ea typeface="宋体"/>
        <a:cs typeface=""/>
      </a:majorFont>
      <a:minorFont>
        <a:latin typeface="Calibri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raClrSchemeLst>
    <a:extraClrScheme>
      <a:clrScheme name="">
        <a:dk1>
          <a:srgbClr val="000000"/>
        </a:dk1>
        <a:lt1>
          <a:srgbClr val="FFFFFF"/>
        </a:lt1>
        <a:dk2>
          <a:srgbClr val="44546A"/>
        </a:dk2>
        <a:lt2>
          <a:srgbClr val="E7E6E6"/>
        </a:lt2>
        <a:accent1>
          <a:srgbClr val="475F77"/>
        </a:accent1>
        <a:accent2>
          <a:srgbClr val="D74B4B"/>
        </a:accent2>
        <a:accent3>
          <a:srgbClr val="FFFFFF"/>
        </a:accent3>
        <a:accent4>
          <a:srgbClr val="000000"/>
        </a:accent4>
        <a:accent5>
          <a:srgbClr val="B1B7BE"/>
        </a:accent5>
        <a:accent6>
          <a:srgbClr val="C14343"/>
        </a:accent6>
        <a:hlink>
          <a:srgbClr val="D74B4B"/>
        </a:hlink>
        <a:folHlink>
          <a:srgbClr val="869FB7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">
  <a:themeElements>
    <a:clrScheme name="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FFFFFF"/>
      </a:accent3>
      <a:accent4>
        <a:srgbClr val="000000"/>
      </a:accent4>
      <a:accent5>
        <a:srgbClr val="B6CBE6"/>
      </a:accent5>
      <a:accent6>
        <a:srgbClr val="D4702B"/>
      </a:accent6>
      <a:hlink>
        <a:srgbClr val="0563C1"/>
      </a:hlink>
      <a:folHlink>
        <a:srgbClr val="954F72"/>
      </a:folHlink>
    </a:clrScheme>
    <a:fontScheme name="Cambria-Calibri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07-201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atMod val="350000"/>
                <a:shade val="99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902</Words>
  <Application>WPS 演示</Application>
  <PresentationFormat>宽屏</PresentationFormat>
  <Paragraphs>112</Paragraphs>
  <Slides>16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16</vt:i4>
      </vt:variant>
    </vt:vector>
  </HeadingPairs>
  <TitlesOfParts>
    <vt:vector size="27" baseType="lpstr">
      <vt:lpstr>Arial</vt:lpstr>
      <vt:lpstr>宋体</vt:lpstr>
      <vt:lpstr>Wingdings</vt:lpstr>
      <vt:lpstr>Calibri</vt:lpstr>
      <vt:lpstr>微软雅黑</vt:lpstr>
      <vt:lpstr>Droid Sans</vt:lpstr>
      <vt:lpstr>Arial</vt:lpstr>
      <vt:lpstr>Arial Unicode MS</vt:lpstr>
      <vt:lpstr>Calibri Light</vt:lpstr>
      <vt:lpstr>Office 主题</vt:lpstr>
      <vt:lpstr>9_Office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四川大学商学院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贺镕庄</dc:creator>
  <cp:lastModifiedBy>融雪</cp:lastModifiedBy>
  <cp:revision>74</cp:revision>
  <dcterms:created xsi:type="dcterms:W3CDTF">2014-11-05T04:28:00Z</dcterms:created>
  <dcterms:modified xsi:type="dcterms:W3CDTF">2018-04-19T11:18:33Z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2052-10.1.0.6929</vt:lpwstr>
  </property>
</Properties>
</file>