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7" r:id="rId2"/>
    <p:sldId id="258" r:id="rId3"/>
    <p:sldId id="259" r:id="rId4"/>
    <p:sldId id="260" r:id="rId5"/>
    <p:sldId id="262" r:id="rId6"/>
    <p:sldId id="280" r:id="rId7"/>
    <p:sldId id="277" r:id="rId8"/>
    <p:sldId id="278" r:id="rId9"/>
    <p:sldId id="279" r:id="rId10"/>
    <p:sldId id="268" r:id="rId11"/>
    <p:sldId id="266" r:id="rId12"/>
    <p:sldId id="270" r:id="rId13"/>
    <p:sldId id="276" r:id="rId14"/>
  </p:sldIdLst>
  <p:sldSz cx="11522075" cy="7200900"/>
  <p:notesSz cx="6858000" cy="9144000"/>
  <p:defaultTextStyle>
    <a:defPPr>
      <a:defRPr lang="zh-CN"/>
    </a:defPPr>
    <a:lvl1pPr algn="l" defTabSz="1069975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pitchFamily="34" charset="0"/>
        <a:ea typeface="微软雅黑" pitchFamily="34" charset="-122"/>
        <a:cs typeface="+mn-cs"/>
      </a:defRPr>
    </a:lvl1pPr>
    <a:lvl2pPr marL="534988" algn="l" defTabSz="1069975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pitchFamily="34" charset="0"/>
        <a:ea typeface="微软雅黑" pitchFamily="34" charset="-122"/>
        <a:cs typeface="+mn-cs"/>
      </a:defRPr>
    </a:lvl2pPr>
    <a:lvl3pPr marL="1069975" algn="l" defTabSz="1069975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pitchFamily="34" charset="0"/>
        <a:ea typeface="微软雅黑" pitchFamily="34" charset="-122"/>
        <a:cs typeface="+mn-cs"/>
      </a:defRPr>
    </a:lvl3pPr>
    <a:lvl4pPr marL="1604963" algn="l" defTabSz="1069975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pitchFamily="34" charset="0"/>
        <a:ea typeface="微软雅黑" pitchFamily="34" charset="-122"/>
        <a:cs typeface="+mn-cs"/>
      </a:defRPr>
    </a:lvl4pPr>
    <a:lvl5pPr marL="2139950" algn="l" defTabSz="1069975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pitchFamily="34" charset="0"/>
        <a:ea typeface="微软雅黑" pitchFamily="34" charset="-122"/>
        <a:cs typeface="+mn-cs"/>
      </a:defRPr>
    </a:lvl5pPr>
    <a:lvl6pPr marL="2286000" algn="l" defTabSz="914400" rtl="0" eaLnBrk="1" latinLnBrk="0" hangingPunct="1">
      <a:defRPr sz="2100" kern="1200">
        <a:solidFill>
          <a:schemeClr val="tx1"/>
        </a:solidFill>
        <a:latin typeface="Arial" pitchFamily="34" charset="0"/>
        <a:ea typeface="微软雅黑" pitchFamily="34" charset="-122"/>
        <a:cs typeface="+mn-cs"/>
      </a:defRPr>
    </a:lvl6pPr>
    <a:lvl7pPr marL="2743200" algn="l" defTabSz="914400" rtl="0" eaLnBrk="1" latinLnBrk="0" hangingPunct="1">
      <a:defRPr sz="2100" kern="1200">
        <a:solidFill>
          <a:schemeClr val="tx1"/>
        </a:solidFill>
        <a:latin typeface="Arial" pitchFamily="34" charset="0"/>
        <a:ea typeface="微软雅黑" pitchFamily="34" charset="-122"/>
        <a:cs typeface="+mn-cs"/>
      </a:defRPr>
    </a:lvl7pPr>
    <a:lvl8pPr marL="3200400" algn="l" defTabSz="914400" rtl="0" eaLnBrk="1" latinLnBrk="0" hangingPunct="1">
      <a:defRPr sz="2100" kern="1200">
        <a:solidFill>
          <a:schemeClr val="tx1"/>
        </a:solidFill>
        <a:latin typeface="Arial" pitchFamily="34" charset="0"/>
        <a:ea typeface="微软雅黑" pitchFamily="34" charset="-122"/>
        <a:cs typeface="+mn-cs"/>
      </a:defRPr>
    </a:lvl8pPr>
    <a:lvl9pPr marL="3657600" algn="l" defTabSz="914400" rtl="0" eaLnBrk="1" latinLnBrk="0" hangingPunct="1">
      <a:defRPr sz="2100" kern="1200">
        <a:solidFill>
          <a:schemeClr val="tx1"/>
        </a:solidFill>
        <a:latin typeface="Arial" pitchFamily="34" charset="0"/>
        <a:ea typeface="微软雅黑" pitchFamily="34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srgbClr val="FF0000"/>
    </p:penClr>
  </p:showPr>
  <p:clrMru>
    <a:srgbClr val="F2F2F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3975" autoAdjust="0"/>
    <p:restoredTop sz="94660" autoAdjust="0"/>
  </p:normalViewPr>
  <p:slideViewPr>
    <p:cSldViewPr>
      <p:cViewPr varScale="1">
        <p:scale>
          <a:sx n="62" d="100"/>
          <a:sy n="62" d="100"/>
        </p:scale>
        <p:origin x="-312" y="-90"/>
      </p:cViewPr>
      <p:guideLst>
        <p:guide orient="horz" pos="2303"/>
        <p:guide pos="359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4613" cy="73734613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image" Target="../media/image25.wmf"/><Relationship Id="rId3" Type="http://schemas.openxmlformats.org/officeDocument/2006/relationships/image" Target="../media/image15.wmf"/><Relationship Id="rId7" Type="http://schemas.openxmlformats.org/officeDocument/2006/relationships/image" Target="../media/image19.wmf"/><Relationship Id="rId12" Type="http://schemas.openxmlformats.org/officeDocument/2006/relationships/image" Target="../media/image24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18.wmf"/><Relationship Id="rId11" Type="http://schemas.openxmlformats.org/officeDocument/2006/relationships/image" Target="../media/image23.wmf"/><Relationship Id="rId5" Type="http://schemas.openxmlformats.org/officeDocument/2006/relationships/image" Target="../media/image17.wmf"/><Relationship Id="rId10" Type="http://schemas.openxmlformats.org/officeDocument/2006/relationships/image" Target="../media/image22.wmf"/><Relationship Id="rId4" Type="http://schemas.openxmlformats.org/officeDocument/2006/relationships/image" Target="../media/image16.wmf"/><Relationship Id="rId9" Type="http://schemas.openxmlformats.org/officeDocument/2006/relationships/image" Target="../media/image21.wmf"/><Relationship Id="rId14" Type="http://schemas.openxmlformats.org/officeDocument/2006/relationships/image" Target="../media/image26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80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defRPr sz="1200" noProof="1"/>
            </a:lvl1pPr>
          </a:lstStyle>
          <a:p>
            <a:endParaRPr lang="zh-CN" altLang="en-US"/>
          </a:p>
        </p:txBody>
      </p:sp>
      <p:sp>
        <p:nvSpPr>
          <p:cNvPr id="1048881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defRPr sz="1200" noProof="1" smtClean="0">
                <a:latin typeface="+mn-lt"/>
                <a:ea typeface="+mn-ea"/>
              </a:defRPr>
            </a:lvl1pPr>
          </a:lstStyle>
          <a:p>
            <a:fld id="{62F67BDB-A68E-44B0-96A7-3E5E0D0E790B}" type="datetimeFigureOut">
              <a:rPr lang="zh-CN" altLang="en-US"/>
              <a:pPr/>
              <a:t>2018-4-9</a:t>
            </a:fld>
            <a:endParaRPr lang="zh-CN" altLang="en-US"/>
          </a:p>
        </p:txBody>
      </p:sp>
      <p:sp>
        <p:nvSpPr>
          <p:cNvPr id="2052" name="幻灯片图像占位符 3"/>
          <p:cNvSpPr>
            <a:spLocks noGrp="1" noRot="1" noChangeAspect="1" noChangeArrowheads="1"/>
          </p:cNvSpPr>
          <p:nvPr>
            <p:ph type="sldImg" idx="4294967295"/>
          </p:nvPr>
        </p:nvSpPr>
        <p:spPr bwMode="auto"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</p:sp>
      <p:sp>
        <p:nvSpPr>
          <p:cNvPr id="2053" name="备注占位符 4"/>
          <p:cNvSpPr>
            <a:spLocks noGrp="1" noChangeArrowheads="1"/>
          </p:cNvSpPr>
          <p:nvPr>
            <p:ph type="body" sz="quarter" idx="4294967295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1048884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defRPr sz="1200" noProof="1"/>
            </a:lvl1pPr>
          </a:lstStyle>
          <a:p>
            <a:endParaRPr lang="zh-CN" altLang="en-US"/>
          </a:p>
        </p:txBody>
      </p:sp>
      <p:sp>
        <p:nvSpPr>
          <p:cNvPr id="1048885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5D73FF2-3939-4722-B8D0-4B63F3156A63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1069975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34988" algn="l" defTabSz="1069975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69975" algn="l" defTabSz="1069975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604963" algn="l" defTabSz="1069975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139950" algn="l" defTabSz="1069975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674620" algn="l" defTabSz="106934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209290" algn="l" defTabSz="106934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744595" algn="l" defTabSz="106934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279265" algn="l" defTabSz="106934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幻灯片图像占位符 1"/>
          <p:cNvSpPr>
            <a:spLocks noGrp="1" noRot="1" noChangeAspect="1" noChangeArrowheads="1"/>
          </p:cNvSpPr>
          <p:nvPr>
            <p:ph type="sldImg" idx="4294967295"/>
          </p:nvPr>
        </p:nvSpPr>
        <p:spPr>
          <a:ln>
            <a:miter lim="800000"/>
          </a:ln>
        </p:spPr>
      </p:sp>
      <p:sp>
        <p:nvSpPr>
          <p:cNvPr id="4098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zh-CN" altLang="en-US" smtClean="0"/>
          </a:p>
        </p:txBody>
      </p:sp>
      <p:sp>
        <p:nvSpPr>
          <p:cNvPr id="4099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513F394-6D5B-47F8-8986-F98D89F81DDF}" type="slidenum">
              <a:rPr lang="zh-CN" altLang="en-US"/>
              <a:pPr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幻灯片图像占位符 1"/>
          <p:cNvSpPr>
            <a:spLocks noGrp="1" noRot="1" noChangeAspect="1" noChangeArrowheads="1"/>
          </p:cNvSpPr>
          <p:nvPr>
            <p:ph type="sldImg" idx="4294967295"/>
          </p:nvPr>
        </p:nvSpPr>
        <p:spPr>
          <a:ln>
            <a:miter lim="800000"/>
          </a:ln>
        </p:spPr>
      </p:sp>
      <p:sp>
        <p:nvSpPr>
          <p:cNvPr id="22530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zh-CN" altLang="en-US" smtClean="0"/>
          </a:p>
        </p:txBody>
      </p:sp>
      <p:sp>
        <p:nvSpPr>
          <p:cNvPr id="22531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9CB0E48-3FC9-42F7-9AE5-59FC07DA388C}" type="slidenum">
              <a:rPr lang="zh-CN" altLang="en-US"/>
              <a:pPr/>
              <a:t>10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 noChangeArrowheads="1"/>
          </p:cNvSpPr>
          <p:nvPr>
            <p:ph type="sldImg" idx="4294967295"/>
          </p:nvPr>
        </p:nvSpPr>
        <p:spPr>
          <a:ln>
            <a:miter lim="800000"/>
          </a:ln>
        </p:spPr>
      </p:sp>
      <p:sp>
        <p:nvSpPr>
          <p:cNvPr id="24578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zh-CN" altLang="en-US" smtClean="0"/>
          </a:p>
        </p:txBody>
      </p:sp>
      <p:sp>
        <p:nvSpPr>
          <p:cNvPr id="24579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B874DEC-E291-4981-90DA-C25734438AF6}" type="slidenum">
              <a:rPr lang="zh-CN" altLang="en-US"/>
              <a:pPr/>
              <a:t>11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幻灯片图像占位符 1"/>
          <p:cNvSpPr>
            <a:spLocks noGrp="1" noRot="1" noChangeAspect="1" noChangeArrowheads="1"/>
          </p:cNvSpPr>
          <p:nvPr>
            <p:ph type="sldImg" idx="4294967295"/>
          </p:nvPr>
        </p:nvSpPr>
        <p:spPr>
          <a:ln>
            <a:miter lim="800000"/>
          </a:ln>
        </p:spPr>
      </p:sp>
      <p:sp>
        <p:nvSpPr>
          <p:cNvPr id="26626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zh-CN" altLang="en-US" smtClean="0"/>
          </a:p>
        </p:txBody>
      </p:sp>
      <p:sp>
        <p:nvSpPr>
          <p:cNvPr id="26627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8EAE887-45D2-4B64-AC49-9D5626E1E47E}" type="slidenum">
              <a:rPr lang="zh-CN" altLang="en-US"/>
              <a:pPr/>
              <a:t>12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幻灯片图像占位符 1"/>
          <p:cNvSpPr>
            <a:spLocks noGrp="1" noRot="1" noChangeAspect="1" noChangeArrowheads="1"/>
          </p:cNvSpPr>
          <p:nvPr>
            <p:ph type="sldImg" idx="4294967295"/>
          </p:nvPr>
        </p:nvSpPr>
        <p:spPr>
          <a:ln>
            <a:miter lim="800000"/>
          </a:ln>
        </p:spPr>
      </p:sp>
      <p:sp>
        <p:nvSpPr>
          <p:cNvPr id="28674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zh-CN" altLang="en-US" smtClean="0"/>
          </a:p>
        </p:txBody>
      </p:sp>
      <p:sp>
        <p:nvSpPr>
          <p:cNvPr id="28675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4F3A58F-DD8F-4C8B-BB1A-C0E7229671B7}" type="slidenum">
              <a:rPr lang="zh-CN" altLang="en-US"/>
              <a:pPr/>
              <a:t>13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幻灯片图像占位符 1"/>
          <p:cNvSpPr>
            <a:spLocks noGrp="1" noRot="1" noChangeAspect="1" noChangeArrowheads="1"/>
          </p:cNvSpPr>
          <p:nvPr>
            <p:ph type="sldImg" idx="4294967295"/>
          </p:nvPr>
        </p:nvSpPr>
        <p:spPr>
          <a:ln>
            <a:miter lim="800000"/>
          </a:ln>
        </p:spPr>
      </p:sp>
      <p:sp>
        <p:nvSpPr>
          <p:cNvPr id="6146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zh-CN" altLang="en-US" smtClean="0"/>
          </a:p>
        </p:txBody>
      </p:sp>
      <p:sp>
        <p:nvSpPr>
          <p:cNvPr id="6147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2E6C3C5-8777-421F-A0E9-9247751C1081}" type="slidenum">
              <a:rPr lang="zh-CN" altLang="en-US"/>
              <a:pPr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幻灯片图像占位符 1"/>
          <p:cNvSpPr>
            <a:spLocks noGrp="1" noRot="1" noChangeAspect="1" noChangeArrowheads="1"/>
          </p:cNvSpPr>
          <p:nvPr>
            <p:ph type="sldImg" idx="4294967295"/>
          </p:nvPr>
        </p:nvSpPr>
        <p:spPr>
          <a:ln>
            <a:miter lim="800000"/>
          </a:ln>
        </p:spPr>
      </p:sp>
      <p:sp>
        <p:nvSpPr>
          <p:cNvPr id="8194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zh-CN" altLang="en-US" smtClean="0"/>
          </a:p>
        </p:txBody>
      </p:sp>
      <p:sp>
        <p:nvSpPr>
          <p:cNvPr id="8195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23E3FEB-29EC-40EE-BA57-95E399DB7677}" type="slidenum">
              <a:rPr lang="zh-CN" altLang="en-US"/>
              <a:pPr/>
              <a:t>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幻灯片图像占位符 1"/>
          <p:cNvSpPr>
            <a:spLocks noGrp="1" noRot="1" noChangeAspect="1" noChangeArrowheads="1"/>
          </p:cNvSpPr>
          <p:nvPr>
            <p:ph type="sldImg" idx="4294967295"/>
          </p:nvPr>
        </p:nvSpPr>
        <p:spPr>
          <a:ln>
            <a:miter lim="800000"/>
          </a:ln>
        </p:spPr>
      </p:sp>
      <p:sp>
        <p:nvSpPr>
          <p:cNvPr id="10242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zh-CN" altLang="en-US" smtClean="0"/>
          </a:p>
        </p:txBody>
      </p:sp>
      <p:sp>
        <p:nvSpPr>
          <p:cNvPr id="10243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AB93F18-6C3F-421A-879A-4B54E1BA36B0}" type="slidenum">
              <a:rPr lang="zh-CN" altLang="en-US"/>
              <a:pPr/>
              <a:t>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幻灯片图像占位符 1"/>
          <p:cNvSpPr>
            <a:spLocks noGrp="1" noRot="1" noChangeAspect="1" noChangeArrowheads="1"/>
          </p:cNvSpPr>
          <p:nvPr>
            <p:ph type="sldImg" idx="4294967295"/>
          </p:nvPr>
        </p:nvSpPr>
        <p:spPr>
          <a:ln>
            <a:miter lim="800000"/>
          </a:ln>
        </p:spPr>
      </p:sp>
      <p:sp>
        <p:nvSpPr>
          <p:cNvPr id="12290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zh-CN" altLang="en-US" smtClean="0"/>
          </a:p>
        </p:txBody>
      </p:sp>
      <p:sp>
        <p:nvSpPr>
          <p:cNvPr id="12291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B88189D-8E79-4FC1-965E-868FFBA8ACE1}" type="slidenum">
              <a:rPr lang="zh-CN" altLang="en-US"/>
              <a:pPr/>
              <a:t>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幻灯片图像占位符 1"/>
          <p:cNvSpPr>
            <a:spLocks noGrp="1" noRot="1" noChangeAspect="1" noChangeArrowheads="1"/>
          </p:cNvSpPr>
          <p:nvPr>
            <p:ph type="sldImg" idx="4294967295"/>
          </p:nvPr>
        </p:nvSpPr>
        <p:spPr>
          <a:ln>
            <a:miter lim="800000"/>
          </a:ln>
        </p:spPr>
      </p:sp>
      <p:sp>
        <p:nvSpPr>
          <p:cNvPr id="14338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zh-CN" altLang="en-US" smtClean="0"/>
          </a:p>
        </p:txBody>
      </p:sp>
      <p:sp>
        <p:nvSpPr>
          <p:cNvPr id="14339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B0C289B-0E1C-4FB6-B09D-09FF035E04AD}" type="slidenum">
              <a:rPr lang="zh-CN" altLang="en-US"/>
              <a:pPr/>
              <a:t>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幻灯片图像占位符 1"/>
          <p:cNvSpPr>
            <a:spLocks noGrp="1" noRot="1" noChangeAspect="1" noChangeArrowheads="1"/>
          </p:cNvSpPr>
          <p:nvPr>
            <p:ph type="sldImg" idx="4294967295"/>
          </p:nvPr>
        </p:nvSpPr>
        <p:spPr>
          <a:ln>
            <a:miter lim="800000"/>
          </a:ln>
        </p:spPr>
      </p:sp>
      <p:sp>
        <p:nvSpPr>
          <p:cNvPr id="16386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zh-CN" altLang="en-US" smtClean="0"/>
          </a:p>
        </p:txBody>
      </p:sp>
      <p:sp>
        <p:nvSpPr>
          <p:cNvPr id="16387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35B5C4D-CC38-41CA-A73A-16E40BB8402F}" type="slidenum">
              <a:rPr lang="zh-CN" altLang="en-US"/>
              <a:pPr/>
              <a:t>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幻灯片图像占位符 1"/>
          <p:cNvSpPr>
            <a:spLocks noGrp="1" noRot="1" noChangeAspect="1" noChangeArrowheads="1"/>
          </p:cNvSpPr>
          <p:nvPr>
            <p:ph type="sldImg" idx="4294967295"/>
          </p:nvPr>
        </p:nvSpPr>
        <p:spPr>
          <a:ln>
            <a:miter lim="800000"/>
          </a:ln>
        </p:spPr>
      </p:sp>
      <p:sp>
        <p:nvSpPr>
          <p:cNvPr id="18434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zh-CN" altLang="en-US" smtClean="0"/>
          </a:p>
        </p:txBody>
      </p:sp>
      <p:sp>
        <p:nvSpPr>
          <p:cNvPr id="18435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E339D05-30C2-470B-93E8-79A1A5DF3738}" type="slidenum">
              <a:rPr lang="zh-CN" altLang="en-US"/>
              <a:pPr/>
              <a:t>8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幻灯片图像占位符 1"/>
          <p:cNvSpPr>
            <a:spLocks noGrp="1" noRot="1" noChangeAspect="1" noChangeArrowheads="1"/>
          </p:cNvSpPr>
          <p:nvPr>
            <p:ph type="sldImg" idx="4294967295"/>
          </p:nvPr>
        </p:nvSpPr>
        <p:spPr>
          <a:ln>
            <a:miter lim="800000"/>
          </a:ln>
        </p:spPr>
      </p:sp>
      <p:sp>
        <p:nvSpPr>
          <p:cNvPr id="20482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zh-CN" altLang="en-US" smtClean="0"/>
          </a:p>
        </p:txBody>
      </p:sp>
      <p:sp>
        <p:nvSpPr>
          <p:cNvPr id="20483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A0231EF-5D78-40CD-9C42-BC3AAF1919A6}" type="slidenum">
              <a:rPr lang="zh-CN" altLang="en-US"/>
              <a:pPr/>
              <a:t>9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标题 1"/>
          <p:cNvSpPr>
            <a:spLocks noGrp="1"/>
          </p:cNvSpPr>
          <p:nvPr>
            <p:ph type="ctrTitle"/>
          </p:nvPr>
        </p:nvSpPr>
        <p:spPr>
          <a:xfrm>
            <a:off x="864156" y="2236947"/>
            <a:ext cx="9793764" cy="1543526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1048582" name="副标题 2"/>
          <p:cNvSpPr>
            <a:spLocks noGrp="1"/>
          </p:cNvSpPr>
          <p:nvPr>
            <p:ph type="subTitle" idx="1"/>
          </p:nvPr>
        </p:nvSpPr>
        <p:spPr>
          <a:xfrm>
            <a:off x="1728311" y="4080510"/>
            <a:ext cx="8065453" cy="184023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346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699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046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39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746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092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7445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2792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noProof="1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F249D2D-699B-49FF-B78F-705C84EEA72B}" type="datetimeFigureOut">
              <a:rPr lang="zh-CN" altLang="en-US"/>
              <a:pPr/>
              <a:t>2018-4-9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596D0D-7838-449F-8AEA-0616C5863F3F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69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1048870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F249D2D-699B-49FF-B78F-705C84EEA72B}" type="datetimeFigureOut">
              <a:rPr lang="zh-CN" altLang="en-US"/>
              <a:pPr/>
              <a:t>2018-4-9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66B4B9-9661-4E54-AC51-F440DEEE4174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50" name="竖排标题 1"/>
          <p:cNvSpPr>
            <a:spLocks noGrp="1"/>
          </p:cNvSpPr>
          <p:nvPr>
            <p:ph type="title" orient="vert"/>
          </p:nvPr>
        </p:nvSpPr>
        <p:spPr>
          <a:xfrm>
            <a:off x="10525896" y="303372"/>
            <a:ext cx="3266589" cy="6450806"/>
          </a:xfrm>
        </p:spPr>
        <p:txBody>
          <a:bodyPr vert="eaVert"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1048851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726131" y="303372"/>
            <a:ext cx="9607730" cy="6450806"/>
          </a:xfrm>
        </p:spPr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F249D2D-699B-49FF-B78F-705C84EEA72B}" type="datetimeFigureOut">
              <a:rPr lang="zh-CN" altLang="en-US"/>
              <a:pPr/>
              <a:t>2018-4-9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8F2BD9-DBDA-4817-8811-F89A533BFB1F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41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1048842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F249D2D-699B-49FF-B78F-705C84EEA72B}" type="datetimeFigureOut">
              <a:rPr lang="zh-CN" altLang="en-US"/>
              <a:pPr/>
              <a:t>2018-4-9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B399A6-778E-4A01-905C-5A2F842F9B3C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64" name="标题 1"/>
          <p:cNvSpPr>
            <a:spLocks noGrp="1"/>
          </p:cNvSpPr>
          <p:nvPr>
            <p:ph type="title"/>
          </p:nvPr>
        </p:nvSpPr>
        <p:spPr>
          <a:xfrm>
            <a:off x="910164" y="4627245"/>
            <a:ext cx="9793764" cy="1430179"/>
          </a:xfrm>
        </p:spPr>
        <p:txBody>
          <a:bodyPr anchor="t"/>
          <a:lstStyle>
            <a:lvl1pPr algn="l">
              <a:defRPr sz="4700" b="1" cap="all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1048865" name="文本占位符 2"/>
          <p:cNvSpPr>
            <a:spLocks noGrp="1"/>
          </p:cNvSpPr>
          <p:nvPr>
            <p:ph type="body" idx="1"/>
          </p:nvPr>
        </p:nvSpPr>
        <p:spPr>
          <a:xfrm>
            <a:off x="910164" y="3052049"/>
            <a:ext cx="9793764" cy="1575196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3467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6997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0464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13995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746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20929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74459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2792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F249D2D-699B-49FF-B78F-705C84EEA72B}" type="datetimeFigureOut">
              <a:rPr lang="zh-CN" altLang="en-US"/>
              <a:pPr/>
              <a:t>2018-4-9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D074F6-C579-4D66-AE1D-82CE5FA5E9D6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27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1048828" name="内容占位符 2"/>
          <p:cNvSpPr>
            <a:spLocks noGrp="1"/>
          </p:cNvSpPr>
          <p:nvPr>
            <p:ph sz="half" idx="1"/>
          </p:nvPr>
        </p:nvSpPr>
        <p:spPr>
          <a:xfrm>
            <a:off x="726132" y="1763554"/>
            <a:ext cx="6437159" cy="4990624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1048829" name="内容占位符 3"/>
          <p:cNvSpPr>
            <a:spLocks noGrp="1"/>
          </p:cNvSpPr>
          <p:nvPr>
            <p:ph sz="half" idx="2"/>
          </p:nvPr>
        </p:nvSpPr>
        <p:spPr>
          <a:xfrm>
            <a:off x="7355326" y="1763554"/>
            <a:ext cx="6437159" cy="4990624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F249D2D-699B-49FF-B78F-705C84EEA72B}" type="datetimeFigureOut">
              <a:rPr lang="zh-CN" altLang="en-US"/>
              <a:pPr/>
              <a:t>2018-4-9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EE42D0-9769-4F1E-972A-D1E2FCD2876A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33" name="标题 1"/>
          <p:cNvSpPr>
            <a:spLocks noGrp="1"/>
          </p:cNvSpPr>
          <p:nvPr>
            <p:ph type="title"/>
          </p:nvPr>
        </p:nvSpPr>
        <p:spPr>
          <a:xfrm>
            <a:off x="576104" y="288370"/>
            <a:ext cx="10369868" cy="1200150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1048834" name="文本占位符 2"/>
          <p:cNvSpPr>
            <a:spLocks noGrp="1"/>
          </p:cNvSpPr>
          <p:nvPr>
            <p:ph type="body" idx="1"/>
          </p:nvPr>
        </p:nvSpPr>
        <p:spPr>
          <a:xfrm>
            <a:off x="576104" y="1611869"/>
            <a:ext cx="5090917" cy="671750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34670" indent="0">
              <a:buNone/>
              <a:defRPr sz="2300" b="1"/>
            </a:lvl2pPr>
            <a:lvl3pPr marL="1069975" indent="0">
              <a:buNone/>
              <a:defRPr sz="2100" b="1"/>
            </a:lvl3pPr>
            <a:lvl4pPr marL="1604645" indent="0">
              <a:buNone/>
              <a:defRPr sz="1900" b="1"/>
            </a:lvl4pPr>
            <a:lvl5pPr marL="2139950" indent="0">
              <a:buNone/>
              <a:defRPr sz="1900" b="1"/>
            </a:lvl5pPr>
            <a:lvl6pPr marL="2674620" indent="0">
              <a:buNone/>
              <a:defRPr sz="1900" b="1"/>
            </a:lvl6pPr>
            <a:lvl7pPr marL="3209290" indent="0">
              <a:buNone/>
              <a:defRPr sz="1900" b="1"/>
            </a:lvl7pPr>
            <a:lvl8pPr marL="3744595" indent="0">
              <a:buNone/>
              <a:defRPr sz="1900" b="1"/>
            </a:lvl8pPr>
            <a:lvl9pPr marL="4279265" indent="0">
              <a:buNone/>
              <a:defRPr sz="1900" b="1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1048835" name="内容占位符 3"/>
          <p:cNvSpPr>
            <a:spLocks noGrp="1"/>
          </p:cNvSpPr>
          <p:nvPr>
            <p:ph sz="half" idx="2"/>
          </p:nvPr>
        </p:nvSpPr>
        <p:spPr>
          <a:xfrm>
            <a:off x="576104" y="2283619"/>
            <a:ext cx="5090917" cy="4148852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1048836" name="文本占位符 4"/>
          <p:cNvSpPr>
            <a:spLocks noGrp="1"/>
          </p:cNvSpPr>
          <p:nvPr>
            <p:ph type="body" sz="quarter" idx="3"/>
          </p:nvPr>
        </p:nvSpPr>
        <p:spPr>
          <a:xfrm>
            <a:off x="5853055" y="1611869"/>
            <a:ext cx="5092917" cy="671750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34670" indent="0">
              <a:buNone/>
              <a:defRPr sz="2300" b="1"/>
            </a:lvl2pPr>
            <a:lvl3pPr marL="1069975" indent="0">
              <a:buNone/>
              <a:defRPr sz="2100" b="1"/>
            </a:lvl3pPr>
            <a:lvl4pPr marL="1604645" indent="0">
              <a:buNone/>
              <a:defRPr sz="1900" b="1"/>
            </a:lvl4pPr>
            <a:lvl5pPr marL="2139950" indent="0">
              <a:buNone/>
              <a:defRPr sz="1900" b="1"/>
            </a:lvl5pPr>
            <a:lvl6pPr marL="2674620" indent="0">
              <a:buNone/>
              <a:defRPr sz="1900" b="1"/>
            </a:lvl6pPr>
            <a:lvl7pPr marL="3209290" indent="0">
              <a:buNone/>
              <a:defRPr sz="1900" b="1"/>
            </a:lvl7pPr>
            <a:lvl8pPr marL="3744595" indent="0">
              <a:buNone/>
              <a:defRPr sz="1900" b="1"/>
            </a:lvl8pPr>
            <a:lvl9pPr marL="4279265" indent="0">
              <a:buNone/>
              <a:defRPr sz="1900" b="1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1048837" name="内容占位符 5"/>
          <p:cNvSpPr>
            <a:spLocks noGrp="1"/>
          </p:cNvSpPr>
          <p:nvPr>
            <p:ph sz="quarter" idx="4"/>
          </p:nvPr>
        </p:nvSpPr>
        <p:spPr>
          <a:xfrm>
            <a:off x="5853055" y="2283619"/>
            <a:ext cx="5092917" cy="4148852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F249D2D-699B-49FF-B78F-705C84EEA72B}" type="datetimeFigureOut">
              <a:rPr lang="zh-CN" altLang="en-US"/>
              <a:pPr/>
              <a:t>2018-4-9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E28698-D50A-42B9-8F25-9A56BE56364B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46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F249D2D-699B-49FF-B78F-705C84EEA72B}" type="datetimeFigureOut">
              <a:rPr lang="zh-CN" altLang="en-US"/>
              <a:pPr/>
              <a:t>2018-4-9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70DED2-0DC5-4374-8FCA-08B2DF329F31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F249D2D-699B-49FF-B78F-705C84EEA72B}" type="datetimeFigureOut">
              <a:rPr lang="zh-CN" altLang="en-US"/>
              <a:pPr/>
              <a:t>2018-4-9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4C51CF-7421-40E8-8603-885170F28432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74" name="标题 1"/>
          <p:cNvSpPr>
            <a:spLocks noGrp="1"/>
          </p:cNvSpPr>
          <p:nvPr>
            <p:ph type="title"/>
          </p:nvPr>
        </p:nvSpPr>
        <p:spPr>
          <a:xfrm>
            <a:off x="576105" y="286702"/>
            <a:ext cx="3790683" cy="1220153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1048875" name="内容占位符 2"/>
          <p:cNvSpPr>
            <a:spLocks noGrp="1"/>
          </p:cNvSpPr>
          <p:nvPr>
            <p:ph idx="1"/>
          </p:nvPr>
        </p:nvSpPr>
        <p:spPr>
          <a:xfrm>
            <a:off x="4504811" y="286703"/>
            <a:ext cx="6441160" cy="6145769"/>
          </a:xfrm>
        </p:spPr>
        <p:txBody>
          <a:bodyPr/>
          <a:lstStyle>
            <a:lvl1pPr>
              <a:defRPr sz="3700"/>
            </a:lvl1pPr>
            <a:lvl2pPr>
              <a:defRPr sz="3300"/>
            </a:lvl2pPr>
            <a:lvl3pPr>
              <a:defRPr sz="28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1048876" name="文本占位符 3"/>
          <p:cNvSpPr>
            <a:spLocks noGrp="1"/>
          </p:cNvSpPr>
          <p:nvPr>
            <p:ph type="body" sz="half" idx="2"/>
          </p:nvPr>
        </p:nvSpPr>
        <p:spPr>
          <a:xfrm>
            <a:off x="576105" y="1506856"/>
            <a:ext cx="3790683" cy="4925616"/>
          </a:xfrm>
        </p:spPr>
        <p:txBody>
          <a:bodyPr/>
          <a:lstStyle>
            <a:lvl1pPr marL="0" indent="0">
              <a:buNone/>
              <a:defRPr sz="1600"/>
            </a:lvl1pPr>
            <a:lvl2pPr marL="534670" indent="0">
              <a:buNone/>
              <a:defRPr sz="1400"/>
            </a:lvl2pPr>
            <a:lvl3pPr marL="1069975" indent="0">
              <a:buNone/>
              <a:defRPr sz="1200"/>
            </a:lvl3pPr>
            <a:lvl4pPr marL="1604645" indent="0">
              <a:buNone/>
              <a:defRPr sz="1100"/>
            </a:lvl4pPr>
            <a:lvl5pPr marL="2139950" indent="0">
              <a:buNone/>
              <a:defRPr sz="1100"/>
            </a:lvl5pPr>
            <a:lvl6pPr marL="2674620" indent="0">
              <a:buNone/>
              <a:defRPr sz="1100"/>
            </a:lvl6pPr>
            <a:lvl7pPr marL="3209290" indent="0">
              <a:buNone/>
              <a:defRPr sz="1100"/>
            </a:lvl7pPr>
            <a:lvl8pPr marL="3744595" indent="0">
              <a:buNone/>
              <a:defRPr sz="1100"/>
            </a:lvl8pPr>
            <a:lvl9pPr marL="4279265" indent="0">
              <a:buNone/>
              <a:defRPr sz="11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F249D2D-699B-49FF-B78F-705C84EEA72B}" type="datetimeFigureOut">
              <a:rPr lang="zh-CN" altLang="en-US"/>
              <a:pPr/>
              <a:t>2018-4-9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1B6C4F-A560-40CC-895F-EC3785B4C69A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58" name="标题 1"/>
          <p:cNvSpPr>
            <a:spLocks noGrp="1"/>
          </p:cNvSpPr>
          <p:nvPr>
            <p:ph type="title"/>
          </p:nvPr>
        </p:nvSpPr>
        <p:spPr>
          <a:xfrm>
            <a:off x="2258407" y="5040630"/>
            <a:ext cx="6913245" cy="59507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1048859" name="图片占位符 2"/>
          <p:cNvSpPr>
            <a:spLocks noGrp="1"/>
          </p:cNvSpPr>
          <p:nvPr>
            <p:ph type="pic" idx="1"/>
          </p:nvPr>
        </p:nvSpPr>
        <p:spPr>
          <a:xfrm>
            <a:off x="2258407" y="643414"/>
            <a:ext cx="6913245" cy="4320540"/>
          </a:xfrm>
        </p:spPr>
        <p:txBody>
          <a:bodyPr/>
          <a:lstStyle>
            <a:lvl1pPr marL="0" indent="0">
              <a:buNone/>
              <a:defRPr sz="3700"/>
            </a:lvl1pPr>
            <a:lvl2pPr marL="534670" indent="0">
              <a:buNone/>
              <a:defRPr sz="3300"/>
            </a:lvl2pPr>
            <a:lvl3pPr marL="1069975" indent="0">
              <a:buNone/>
              <a:defRPr sz="2800"/>
            </a:lvl3pPr>
            <a:lvl4pPr marL="1604645" indent="0">
              <a:buNone/>
              <a:defRPr sz="2300"/>
            </a:lvl4pPr>
            <a:lvl5pPr marL="2139950" indent="0">
              <a:buNone/>
              <a:defRPr sz="2300"/>
            </a:lvl5pPr>
            <a:lvl6pPr marL="2674620" indent="0">
              <a:buNone/>
              <a:defRPr sz="2300"/>
            </a:lvl6pPr>
            <a:lvl7pPr marL="3209290" indent="0">
              <a:buNone/>
              <a:defRPr sz="2300"/>
            </a:lvl7pPr>
            <a:lvl8pPr marL="3744595" indent="0">
              <a:buNone/>
              <a:defRPr sz="2300"/>
            </a:lvl8pPr>
            <a:lvl9pPr marL="4279265" indent="0">
              <a:buNone/>
              <a:defRPr sz="2300"/>
            </a:lvl9pPr>
          </a:lstStyle>
          <a:p>
            <a:endParaRPr lang="zh-CN" altLang="en-US" noProof="1"/>
          </a:p>
        </p:txBody>
      </p:sp>
      <p:sp>
        <p:nvSpPr>
          <p:cNvPr id="1048860" name="文本占位符 3"/>
          <p:cNvSpPr>
            <a:spLocks noGrp="1"/>
          </p:cNvSpPr>
          <p:nvPr>
            <p:ph type="body" sz="half" idx="2"/>
          </p:nvPr>
        </p:nvSpPr>
        <p:spPr>
          <a:xfrm>
            <a:off x="2258407" y="5635705"/>
            <a:ext cx="6913245" cy="845105"/>
          </a:xfrm>
        </p:spPr>
        <p:txBody>
          <a:bodyPr/>
          <a:lstStyle>
            <a:lvl1pPr marL="0" indent="0">
              <a:buNone/>
              <a:defRPr sz="1600"/>
            </a:lvl1pPr>
            <a:lvl2pPr marL="534670" indent="0">
              <a:buNone/>
              <a:defRPr sz="1400"/>
            </a:lvl2pPr>
            <a:lvl3pPr marL="1069975" indent="0">
              <a:buNone/>
              <a:defRPr sz="1200"/>
            </a:lvl3pPr>
            <a:lvl4pPr marL="1604645" indent="0">
              <a:buNone/>
              <a:defRPr sz="1100"/>
            </a:lvl4pPr>
            <a:lvl5pPr marL="2139950" indent="0">
              <a:buNone/>
              <a:defRPr sz="1100"/>
            </a:lvl5pPr>
            <a:lvl6pPr marL="2674620" indent="0">
              <a:buNone/>
              <a:defRPr sz="1100"/>
            </a:lvl6pPr>
            <a:lvl7pPr marL="3209290" indent="0">
              <a:buNone/>
              <a:defRPr sz="1100"/>
            </a:lvl7pPr>
            <a:lvl8pPr marL="3744595" indent="0">
              <a:buNone/>
              <a:defRPr sz="1100"/>
            </a:lvl8pPr>
            <a:lvl9pPr marL="4279265" indent="0">
              <a:buNone/>
              <a:defRPr sz="11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F249D2D-699B-49FF-B78F-705C84EEA72B}" type="datetimeFigureOut">
              <a:rPr lang="zh-CN" altLang="en-US"/>
              <a:pPr/>
              <a:t>2018-4-9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766175-B3FC-4D4D-89F7-2E46A0DAC315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576263" y="288925"/>
            <a:ext cx="1036955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6985" tIns="53492" rIns="106985" bIns="5349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7" name="文本占位符 2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576263" y="1679575"/>
            <a:ext cx="10369550" cy="475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6985" tIns="53492" rIns="106985" bIns="5349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1048578" name="日期占位符 3"/>
          <p:cNvSpPr>
            <a:spLocks noGrp="1"/>
          </p:cNvSpPr>
          <p:nvPr>
            <p:ph type="dt" sz="half" idx="2"/>
          </p:nvPr>
        </p:nvSpPr>
        <p:spPr>
          <a:xfrm>
            <a:off x="576263" y="6673850"/>
            <a:ext cx="2687637" cy="384175"/>
          </a:xfrm>
          <a:prstGeom prst="rect">
            <a:avLst/>
          </a:prstGeom>
        </p:spPr>
        <p:txBody>
          <a:bodyPr vert="horz" lIns="106985" tIns="53492" rIns="106985" bIns="53492" rtlCol="0" anchor="ctr"/>
          <a:lstStyle>
            <a:lvl1pPr algn="l" fontAlgn="auto">
              <a:defRPr sz="1400" noProof="1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fld id="{8F249D2D-699B-49FF-B78F-705C84EEA72B}" type="datetimeFigureOut">
              <a:rPr lang="zh-CN" altLang="en-US"/>
              <a:pPr/>
              <a:t>2018-4-9</a:t>
            </a:fld>
            <a:endParaRPr lang="zh-CN" altLang="en-US"/>
          </a:p>
        </p:txBody>
      </p:sp>
      <p:sp>
        <p:nvSpPr>
          <p:cNvPr id="1048579" name="页脚占位符 4"/>
          <p:cNvSpPr>
            <a:spLocks noGrp="1"/>
          </p:cNvSpPr>
          <p:nvPr>
            <p:ph type="ftr" sz="quarter" idx="3"/>
          </p:nvPr>
        </p:nvSpPr>
        <p:spPr>
          <a:xfrm>
            <a:off x="3937000" y="6673850"/>
            <a:ext cx="3648075" cy="384175"/>
          </a:xfrm>
          <a:prstGeom prst="rect">
            <a:avLst/>
          </a:prstGeom>
        </p:spPr>
        <p:txBody>
          <a:bodyPr vert="horz" lIns="106985" tIns="53492" rIns="106985" bIns="53492" rtlCol="0" anchor="ctr"/>
          <a:lstStyle>
            <a:lvl1pPr algn="ctr" fontAlgn="auto">
              <a:defRPr sz="1400" noProof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1048580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258175" y="6673850"/>
            <a:ext cx="2687638" cy="384175"/>
          </a:xfrm>
          <a:prstGeom prst="rect">
            <a:avLst/>
          </a:prstGeom>
        </p:spPr>
        <p:txBody>
          <a:bodyPr vert="horz" wrap="square" lIns="106985" tIns="53492" rIns="106985" bIns="53492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898989"/>
                </a:solidFill>
              </a:defRPr>
            </a:lvl1pPr>
          </a:lstStyle>
          <a:p>
            <a:fld id="{AB55F85A-E690-4811-8C35-6198AA3C98D9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defTabSz="1069975" rtl="0" fontAlgn="base">
        <a:spcBef>
          <a:spcPct val="0"/>
        </a:spcBef>
        <a:spcAft>
          <a:spcPct val="0"/>
        </a:spcAft>
        <a:defRPr sz="51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1069975" rtl="0" fontAlgn="base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Arial" pitchFamily="34" charset="0"/>
          <a:ea typeface="微软雅黑" pitchFamily="34" charset="-122"/>
        </a:defRPr>
      </a:lvl2pPr>
      <a:lvl3pPr algn="ctr" defTabSz="1069975" rtl="0" fontAlgn="base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Arial" pitchFamily="34" charset="0"/>
          <a:ea typeface="微软雅黑" pitchFamily="34" charset="-122"/>
        </a:defRPr>
      </a:lvl3pPr>
      <a:lvl4pPr algn="ctr" defTabSz="1069975" rtl="0" fontAlgn="base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Arial" pitchFamily="34" charset="0"/>
          <a:ea typeface="微软雅黑" pitchFamily="34" charset="-122"/>
        </a:defRPr>
      </a:lvl4pPr>
      <a:lvl5pPr algn="ctr" defTabSz="1069975" rtl="0" fontAlgn="base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Arial" pitchFamily="34" charset="0"/>
          <a:ea typeface="微软雅黑" pitchFamily="34" charset="-122"/>
        </a:defRPr>
      </a:lvl5pPr>
      <a:lvl6pPr marL="457200" algn="ctr" defTabSz="1069975" rtl="0" fontAlgn="base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Arial" pitchFamily="34" charset="0"/>
          <a:ea typeface="微软雅黑" pitchFamily="34" charset="-122"/>
        </a:defRPr>
      </a:lvl6pPr>
      <a:lvl7pPr marL="914400" algn="ctr" defTabSz="1069975" rtl="0" fontAlgn="base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Arial" pitchFamily="34" charset="0"/>
          <a:ea typeface="微软雅黑" pitchFamily="34" charset="-122"/>
        </a:defRPr>
      </a:lvl7pPr>
      <a:lvl8pPr marL="1371600" algn="ctr" defTabSz="1069975" rtl="0" fontAlgn="base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Arial" pitchFamily="34" charset="0"/>
          <a:ea typeface="微软雅黑" pitchFamily="34" charset="-122"/>
        </a:defRPr>
      </a:lvl8pPr>
      <a:lvl9pPr marL="1828800" algn="ctr" defTabSz="1069975" rtl="0" fontAlgn="base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Arial" pitchFamily="34" charset="0"/>
          <a:ea typeface="微软雅黑" pitchFamily="34" charset="-122"/>
        </a:defRPr>
      </a:lvl9pPr>
    </p:titleStyle>
    <p:bodyStyle>
      <a:lvl1pPr marL="401638" indent="-401638" algn="l" defTabSz="1069975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69950" indent="-334963" algn="l" defTabSz="1069975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336675" indent="-266700" algn="l" defTabSz="1069975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871663" indent="-266700" algn="l" defTabSz="1069975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406650" indent="-266700" algn="l" defTabSz="1069975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41955" indent="-267335" algn="l" defTabSz="1069340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477260" indent="-267335" algn="l" defTabSz="1069340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011930" indent="-267335" algn="l" defTabSz="1069340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546600" indent="-267335" algn="l" defTabSz="1069340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06934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34670" algn="l" defTabSz="106934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69975" algn="l" defTabSz="106934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645" algn="l" defTabSz="106934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39950" algn="l" defTabSz="106934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74620" algn="l" defTabSz="106934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09290" algn="l" defTabSz="106934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744595" algn="l" defTabSz="106934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279265" algn="l" defTabSz="106934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5" Type="http://schemas.openxmlformats.org/officeDocument/2006/relationships/oleObject" Target="../embeddings/oleObject32.bin"/><Relationship Id="rId4" Type="http://schemas.openxmlformats.org/officeDocument/2006/relationships/oleObject" Target="../embeddings/oleObject31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5" Type="http://schemas.openxmlformats.org/officeDocument/2006/relationships/oleObject" Target="../embeddings/oleObject34.bin"/><Relationship Id="rId4" Type="http://schemas.openxmlformats.org/officeDocument/2006/relationships/oleObject" Target="../embeddings/oleObject33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notesSlide" Target="../notesSlides/notesSlide6.xml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3" Type="http://schemas.openxmlformats.org/officeDocument/2006/relationships/notesSlide" Target="../notesSlides/notesSlide8.xml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9.bin"/><Relationship Id="rId5" Type="http://schemas.openxmlformats.org/officeDocument/2006/relationships/oleObject" Target="../embeddings/oleObject8.bin"/><Relationship Id="rId10" Type="http://schemas.openxmlformats.org/officeDocument/2006/relationships/oleObject" Target="../embeddings/oleObject13.bin"/><Relationship Id="rId4" Type="http://schemas.openxmlformats.org/officeDocument/2006/relationships/image" Target="../media/image12.png"/><Relationship Id="rId9" Type="http://schemas.openxmlformats.org/officeDocument/2006/relationships/oleObject" Target="../embeddings/oleObject12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13" Type="http://schemas.openxmlformats.org/officeDocument/2006/relationships/oleObject" Target="../embeddings/oleObject23.bin"/><Relationship Id="rId18" Type="http://schemas.openxmlformats.org/officeDocument/2006/relationships/oleObject" Target="../embeddings/oleObject28.bin"/><Relationship Id="rId3" Type="http://schemas.openxmlformats.org/officeDocument/2006/relationships/notesSlide" Target="../notesSlides/notesSlide9.xml"/><Relationship Id="rId7" Type="http://schemas.openxmlformats.org/officeDocument/2006/relationships/oleObject" Target="../embeddings/oleObject17.bin"/><Relationship Id="rId12" Type="http://schemas.openxmlformats.org/officeDocument/2006/relationships/oleObject" Target="../embeddings/oleObject22.bin"/><Relationship Id="rId17" Type="http://schemas.openxmlformats.org/officeDocument/2006/relationships/oleObject" Target="../embeddings/oleObject27.bin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26.bin"/><Relationship Id="rId20" Type="http://schemas.openxmlformats.org/officeDocument/2006/relationships/oleObject" Target="../embeddings/oleObject30.bin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6.bin"/><Relationship Id="rId11" Type="http://schemas.openxmlformats.org/officeDocument/2006/relationships/oleObject" Target="../embeddings/oleObject21.bin"/><Relationship Id="rId5" Type="http://schemas.openxmlformats.org/officeDocument/2006/relationships/oleObject" Target="../embeddings/oleObject15.bin"/><Relationship Id="rId15" Type="http://schemas.openxmlformats.org/officeDocument/2006/relationships/oleObject" Target="../embeddings/oleObject25.bin"/><Relationship Id="rId10" Type="http://schemas.openxmlformats.org/officeDocument/2006/relationships/oleObject" Target="../embeddings/oleObject20.bin"/><Relationship Id="rId19" Type="http://schemas.openxmlformats.org/officeDocument/2006/relationships/oleObject" Target="../embeddings/oleObject29.bin"/><Relationship Id="rId4" Type="http://schemas.openxmlformats.org/officeDocument/2006/relationships/oleObject" Target="../embeddings/oleObject14.bin"/><Relationship Id="rId9" Type="http://schemas.openxmlformats.org/officeDocument/2006/relationships/oleObject" Target="../embeddings/oleObject19.bin"/><Relationship Id="rId14" Type="http://schemas.openxmlformats.org/officeDocument/2006/relationships/oleObject" Target="../embeddings/oleObject2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45728" name="直接连接符 9"/>
          <p:cNvCxnSpPr/>
          <p:nvPr/>
        </p:nvCxnSpPr>
        <p:spPr>
          <a:xfrm>
            <a:off x="3384550" y="3462338"/>
            <a:ext cx="8172450" cy="0"/>
          </a:xfrm>
          <a:prstGeom prst="line">
            <a:avLst/>
          </a:prstGeom>
          <a:ln w="28575">
            <a:solidFill>
              <a:srgbClr val="0070C0"/>
            </a:solidFill>
          </a:ln>
          <a:effectLst>
            <a:outerShdw blurRad="1016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6" name="淘宝网chenying0907出品 10"/>
          <p:cNvGrpSpPr>
            <a:grpSpLocks/>
          </p:cNvGrpSpPr>
          <p:nvPr/>
        </p:nvGrpSpPr>
        <p:grpSpPr bwMode="auto">
          <a:xfrm>
            <a:off x="3743325" y="2024063"/>
            <a:ext cx="6704013" cy="1257300"/>
            <a:chOff x="3853180" y="1948458"/>
            <a:chExt cx="6703977" cy="1256665"/>
          </a:xfrm>
        </p:grpSpPr>
        <p:sp>
          <p:nvSpPr>
            <p:cNvPr id="1048586" name="淘宝网chenying0907出品 11"/>
            <p:cNvSpPr txBox="1"/>
            <p:nvPr/>
          </p:nvSpPr>
          <p:spPr>
            <a:xfrm>
              <a:off x="3853180" y="1948458"/>
              <a:ext cx="5997543" cy="1256665"/>
            </a:xfrm>
            <a:custGeom>
              <a:avLst/>
              <a:gdLst>
                <a:gd name="connsiteX0" fmla="*/ 0 w 3638754"/>
                <a:gd name="connsiteY0" fmla="*/ 0 h 1247943"/>
                <a:gd name="connsiteX1" fmla="*/ 3638754 w 3638754"/>
                <a:gd name="connsiteY1" fmla="*/ 0 h 1247943"/>
                <a:gd name="connsiteX2" fmla="*/ 3638754 w 3638754"/>
                <a:gd name="connsiteY2" fmla="*/ 1247943 h 1247943"/>
                <a:gd name="connsiteX3" fmla="*/ 0 w 3638754"/>
                <a:gd name="connsiteY3" fmla="*/ 1247943 h 1247943"/>
                <a:gd name="connsiteX4" fmla="*/ 0 w 3638754"/>
                <a:gd name="connsiteY4" fmla="*/ 0 h 1247943"/>
                <a:gd name="connsiteX0-1" fmla="*/ 0 w 3638754"/>
                <a:gd name="connsiteY0-2" fmla="*/ 8409 h 1256352"/>
                <a:gd name="connsiteX1-3" fmla="*/ 111925 w 3638754"/>
                <a:gd name="connsiteY1-4" fmla="*/ 0 h 1256352"/>
                <a:gd name="connsiteX2-5" fmla="*/ 3638754 w 3638754"/>
                <a:gd name="connsiteY2-6" fmla="*/ 8409 h 1256352"/>
                <a:gd name="connsiteX3-7" fmla="*/ 3638754 w 3638754"/>
                <a:gd name="connsiteY3-8" fmla="*/ 1256352 h 1256352"/>
                <a:gd name="connsiteX4-9" fmla="*/ 0 w 3638754"/>
                <a:gd name="connsiteY4-10" fmla="*/ 1256352 h 1256352"/>
                <a:gd name="connsiteX5" fmla="*/ 0 w 3638754"/>
                <a:gd name="connsiteY5" fmla="*/ 8409 h 1256352"/>
                <a:gd name="connsiteX0-11" fmla="*/ 11900 w 3650654"/>
                <a:gd name="connsiteY0-12" fmla="*/ 8409 h 1256352"/>
                <a:gd name="connsiteX1-13" fmla="*/ 123825 w 3650654"/>
                <a:gd name="connsiteY1-14" fmla="*/ 0 h 1256352"/>
                <a:gd name="connsiteX2-15" fmla="*/ 3650654 w 3650654"/>
                <a:gd name="connsiteY2-16" fmla="*/ 8409 h 1256352"/>
                <a:gd name="connsiteX3-17" fmla="*/ 3650654 w 3650654"/>
                <a:gd name="connsiteY3-18" fmla="*/ 1256352 h 1256352"/>
                <a:gd name="connsiteX4-19" fmla="*/ 11900 w 3650654"/>
                <a:gd name="connsiteY4-20" fmla="*/ 1256352 h 1256352"/>
                <a:gd name="connsiteX5-21" fmla="*/ 0 w 3650654"/>
                <a:gd name="connsiteY5-22" fmla="*/ 76200 h 1256352"/>
                <a:gd name="connsiteX6" fmla="*/ 11900 w 3650654"/>
                <a:gd name="connsiteY6" fmla="*/ 8409 h 1256352"/>
                <a:gd name="connsiteX0-23" fmla="*/ 0 w 3650654"/>
                <a:gd name="connsiteY0-24" fmla="*/ 76200 h 1256352"/>
                <a:gd name="connsiteX1-25" fmla="*/ 123825 w 3650654"/>
                <a:gd name="connsiteY1-26" fmla="*/ 0 h 1256352"/>
                <a:gd name="connsiteX2-27" fmla="*/ 3650654 w 3650654"/>
                <a:gd name="connsiteY2-28" fmla="*/ 8409 h 1256352"/>
                <a:gd name="connsiteX3-29" fmla="*/ 3650654 w 3650654"/>
                <a:gd name="connsiteY3-30" fmla="*/ 1256352 h 1256352"/>
                <a:gd name="connsiteX4-31" fmla="*/ 11900 w 3650654"/>
                <a:gd name="connsiteY4-32" fmla="*/ 1256352 h 1256352"/>
                <a:gd name="connsiteX5-33" fmla="*/ 0 w 3650654"/>
                <a:gd name="connsiteY5-34" fmla="*/ 76200 h 125635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21" y="connsiteY5-22"/>
                </a:cxn>
              </a:cxnLst>
              <a:rect l="l" t="t" r="r" b="b"/>
              <a:pathLst>
                <a:path w="3650654" h="1256352">
                  <a:moveTo>
                    <a:pt x="0" y="76200"/>
                  </a:moveTo>
                  <a:lnTo>
                    <a:pt x="123825" y="0"/>
                  </a:lnTo>
                  <a:lnTo>
                    <a:pt x="3650654" y="8409"/>
                  </a:lnTo>
                  <a:lnTo>
                    <a:pt x="3650654" y="1256352"/>
                  </a:lnTo>
                  <a:lnTo>
                    <a:pt x="11900" y="1256352"/>
                  </a:lnTo>
                  <a:lnTo>
                    <a:pt x="0" y="7620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  <a:effectLst>
              <a:outerShdw blurRad="444500" dist="254000" dir="8100000" algn="tr" rotWithShape="0">
                <a:prstClr val="black">
                  <a:alpha val="5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zh-CN"/>
              </a:defPPr>
              <a:lvl1pPr algn="ctr">
                <a:defRPr sz="32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pPr fontAlgn="auto"/>
              <a:endParaRPr lang="zh-CN" altLang="en-US" sz="11500" noProof="1"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3076" name="淘宝网chenying0907出品 12"/>
            <p:cNvSpPr txBox="1">
              <a:spLocks noChangeArrowheads="1"/>
            </p:cNvSpPr>
            <p:nvPr/>
          </p:nvSpPr>
          <p:spPr bwMode="auto">
            <a:xfrm>
              <a:off x="4001095" y="2055773"/>
              <a:ext cx="2926080" cy="9220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zh-CN" altLang="en-US" sz="5400" b="1">
                  <a:solidFill>
                    <a:schemeClr val="bg1"/>
                  </a:solidFill>
                  <a:latin typeface="微软雅黑" pitchFamily="34" charset="-122"/>
                  <a:sym typeface="华文新魏" pitchFamily="2" charset="-122"/>
                </a:rPr>
                <a:t>微分方程</a:t>
              </a:r>
            </a:p>
          </p:txBody>
        </p:sp>
        <p:sp>
          <p:nvSpPr>
            <p:cNvPr id="1048588" name="单圆角淘宝网chenying0907出品 13"/>
            <p:cNvSpPr/>
            <p:nvPr/>
          </p:nvSpPr>
          <p:spPr>
            <a:xfrm>
              <a:off x="9745948" y="2197569"/>
              <a:ext cx="811209" cy="791763"/>
            </a:xfrm>
            <a:prstGeom prst="snipRoundRect">
              <a:avLst/>
            </a:prstGeom>
            <a:solidFill>
              <a:srgbClr val="0070C0"/>
            </a:solidFill>
            <a:ln>
              <a:noFill/>
            </a:ln>
            <a:effectLst>
              <a:outerShdw blurRad="444500" dist="254000" dir="8100000" algn="tr" rotWithShape="0">
                <a:prstClr val="black">
                  <a:alpha val="5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/>
              <a:endParaRPr lang="zh-CN" altLang="en-US" sz="3200" noProof="1">
                <a:solidFill>
                  <a:schemeClr val="bg1"/>
                </a:solidFill>
                <a:cs typeface="+mn-ea"/>
                <a:sym typeface="+mn-lt"/>
              </a:endParaRPr>
            </a:p>
          </p:txBody>
        </p:sp>
      </p:grpSp>
      <p:sp>
        <p:nvSpPr>
          <p:cNvPr id="1048589" name="淘宝网chenying0907出品 14"/>
          <p:cNvSpPr txBox="1">
            <a:spLocks noChangeArrowheads="1"/>
          </p:cNvSpPr>
          <p:nvPr/>
        </p:nvSpPr>
        <p:spPr bwMode="auto">
          <a:xfrm>
            <a:off x="3814763" y="3654425"/>
            <a:ext cx="5926137" cy="766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93" tIns="45696" rIns="91393" bIns="45696">
            <a:spAutoFit/>
          </a:bodyPr>
          <a:lstStyle/>
          <a:p>
            <a:pPr algn="dist"/>
            <a:r>
              <a:rPr lang="zh-CN" altLang="en-US" sz="4400" b="1">
                <a:solidFill>
                  <a:srgbClr val="0070C0"/>
                </a:solidFill>
                <a:latin typeface="微软雅黑" pitchFamily="34" charset="-122"/>
                <a:sym typeface="微软雅黑" pitchFamily="34" charset="-122"/>
              </a:rPr>
              <a:t>华南师范大学在线课程</a:t>
            </a:r>
          </a:p>
        </p:txBody>
      </p:sp>
      <p:sp>
        <p:nvSpPr>
          <p:cNvPr id="1048590" name="淘宝网chenying0907出品 15"/>
          <p:cNvSpPr txBox="1">
            <a:spLocks noChangeArrowheads="1"/>
          </p:cNvSpPr>
          <p:nvPr/>
        </p:nvSpPr>
        <p:spPr bwMode="auto">
          <a:xfrm>
            <a:off x="7693025" y="5378450"/>
            <a:ext cx="2047875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393" tIns="45696" rIns="91393" bIns="45696">
            <a:spAutoFit/>
          </a:bodyPr>
          <a:lstStyle/>
          <a:p>
            <a:r>
              <a:rPr lang="zh-CN" altLang="zh-HK" b="1">
                <a:solidFill>
                  <a:srgbClr val="595959"/>
                </a:solidFill>
              </a:rPr>
              <a:t>主讲人：</a:t>
            </a:r>
            <a:r>
              <a:rPr lang="zh-CN" altLang="en-US" b="1">
                <a:solidFill>
                  <a:srgbClr val="595959"/>
                </a:solidFill>
              </a:rPr>
              <a:t>寇艳蕾</a:t>
            </a:r>
          </a:p>
        </p:txBody>
      </p:sp>
      <p:grpSp>
        <p:nvGrpSpPr>
          <p:cNvPr id="27" name="组合 17"/>
          <p:cNvGrpSpPr/>
          <p:nvPr/>
        </p:nvGrpSpPr>
        <p:grpSpPr>
          <a:xfrm>
            <a:off x="1008509" y="2622468"/>
            <a:ext cx="1825778" cy="1679277"/>
            <a:chOff x="8374817" y="3976831"/>
            <a:chExt cx="719115" cy="661413"/>
          </a:xfrm>
          <a:solidFill>
            <a:srgbClr val="0070C0"/>
          </a:solidFill>
        </p:grpSpPr>
        <p:sp>
          <p:nvSpPr>
            <p:cNvPr id="1048591" name="Freeform 44"/>
            <p:cNvSpPr/>
            <p:nvPr/>
          </p:nvSpPr>
          <p:spPr bwMode="auto">
            <a:xfrm>
              <a:off x="9018919" y="4072040"/>
              <a:ext cx="75013" cy="68522"/>
            </a:xfrm>
            <a:custGeom>
              <a:avLst/>
              <a:gdLst>
                <a:gd name="T0" fmla="*/ 28 w 44"/>
                <a:gd name="T1" fmla="*/ 11 h 40"/>
                <a:gd name="T2" fmla="*/ 0 w 44"/>
                <a:gd name="T3" fmla="*/ 18 h 40"/>
                <a:gd name="T4" fmla="*/ 31 w 44"/>
                <a:gd name="T5" fmla="*/ 40 h 40"/>
                <a:gd name="T6" fmla="*/ 28 w 44"/>
                <a:gd name="T7" fmla="*/ 11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8" y="11"/>
                  </a:moveTo>
                  <a:cubicBezTo>
                    <a:pt x="13" y="0"/>
                    <a:pt x="0" y="18"/>
                    <a:pt x="0" y="18"/>
                  </a:cubicBezTo>
                  <a:cubicBezTo>
                    <a:pt x="31" y="40"/>
                    <a:pt x="31" y="40"/>
                    <a:pt x="31" y="40"/>
                  </a:cubicBezTo>
                  <a:cubicBezTo>
                    <a:pt x="31" y="40"/>
                    <a:pt x="44" y="22"/>
                    <a:pt x="28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fontAlgn="auto"/>
              <a:endParaRPr lang="zh-CN" altLang="en-US" noProof="1">
                <a:cs typeface="+mn-ea"/>
                <a:sym typeface="+mn-lt"/>
              </a:endParaRPr>
            </a:p>
          </p:txBody>
        </p:sp>
        <p:sp>
          <p:nvSpPr>
            <p:cNvPr id="1048592" name="Freeform 45"/>
            <p:cNvSpPr/>
            <p:nvPr/>
          </p:nvSpPr>
          <p:spPr bwMode="auto">
            <a:xfrm>
              <a:off x="8831387" y="4116759"/>
              <a:ext cx="230088" cy="284184"/>
            </a:xfrm>
            <a:custGeom>
              <a:avLst/>
              <a:gdLst>
                <a:gd name="T0" fmla="*/ 187 w 319"/>
                <a:gd name="T1" fmla="*/ 85 h 394"/>
                <a:gd name="T2" fmla="*/ 156 w 319"/>
                <a:gd name="T3" fmla="*/ 125 h 394"/>
                <a:gd name="T4" fmla="*/ 104 w 319"/>
                <a:gd name="T5" fmla="*/ 198 h 394"/>
                <a:gd name="T6" fmla="*/ 0 w 319"/>
                <a:gd name="T7" fmla="*/ 342 h 394"/>
                <a:gd name="T8" fmla="*/ 74 w 319"/>
                <a:gd name="T9" fmla="*/ 394 h 394"/>
                <a:gd name="T10" fmla="*/ 104 w 319"/>
                <a:gd name="T11" fmla="*/ 352 h 394"/>
                <a:gd name="T12" fmla="*/ 130 w 319"/>
                <a:gd name="T13" fmla="*/ 314 h 394"/>
                <a:gd name="T14" fmla="*/ 156 w 319"/>
                <a:gd name="T15" fmla="*/ 276 h 394"/>
                <a:gd name="T16" fmla="*/ 319 w 319"/>
                <a:gd name="T17" fmla="*/ 52 h 394"/>
                <a:gd name="T18" fmla="*/ 248 w 319"/>
                <a:gd name="T19" fmla="*/ 0 h 394"/>
                <a:gd name="T20" fmla="*/ 187 w 319"/>
                <a:gd name="T21" fmla="*/ 85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19" h="394">
                  <a:moveTo>
                    <a:pt x="187" y="85"/>
                  </a:moveTo>
                  <a:lnTo>
                    <a:pt x="156" y="125"/>
                  </a:lnTo>
                  <a:lnTo>
                    <a:pt x="104" y="198"/>
                  </a:lnTo>
                  <a:lnTo>
                    <a:pt x="0" y="342"/>
                  </a:lnTo>
                  <a:lnTo>
                    <a:pt x="74" y="394"/>
                  </a:lnTo>
                  <a:lnTo>
                    <a:pt x="104" y="352"/>
                  </a:lnTo>
                  <a:lnTo>
                    <a:pt x="130" y="314"/>
                  </a:lnTo>
                  <a:lnTo>
                    <a:pt x="156" y="276"/>
                  </a:lnTo>
                  <a:lnTo>
                    <a:pt x="319" y="52"/>
                  </a:lnTo>
                  <a:lnTo>
                    <a:pt x="248" y="0"/>
                  </a:lnTo>
                  <a:lnTo>
                    <a:pt x="187" y="85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fontAlgn="auto"/>
              <a:endParaRPr lang="zh-CN" altLang="en-US" noProof="1">
                <a:cs typeface="+mn-ea"/>
                <a:sym typeface="+mn-lt"/>
              </a:endParaRPr>
            </a:p>
          </p:txBody>
        </p:sp>
        <p:sp>
          <p:nvSpPr>
            <p:cNvPr id="1048593" name="Freeform 46"/>
            <p:cNvSpPr/>
            <p:nvPr/>
          </p:nvSpPr>
          <p:spPr bwMode="auto">
            <a:xfrm>
              <a:off x="8374817" y="3976831"/>
              <a:ext cx="569090" cy="661413"/>
            </a:xfrm>
            <a:custGeom>
              <a:avLst/>
              <a:gdLst>
                <a:gd name="T0" fmla="*/ 312 w 334"/>
                <a:gd name="T1" fmla="*/ 348 h 388"/>
                <a:gd name="T2" fmla="*/ 293 w 334"/>
                <a:gd name="T3" fmla="*/ 366 h 388"/>
                <a:gd name="T4" fmla="*/ 40 w 334"/>
                <a:gd name="T5" fmla="*/ 366 h 388"/>
                <a:gd name="T6" fmla="*/ 22 w 334"/>
                <a:gd name="T7" fmla="*/ 348 h 388"/>
                <a:gd name="T8" fmla="*/ 22 w 334"/>
                <a:gd name="T9" fmla="*/ 41 h 388"/>
                <a:gd name="T10" fmla="*/ 40 w 334"/>
                <a:gd name="T11" fmla="*/ 23 h 388"/>
                <a:gd name="T12" fmla="*/ 293 w 334"/>
                <a:gd name="T13" fmla="*/ 23 h 388"/>
                <a:gd name="T14" fmla="*/ 312 w 334"/>
                <a:gd name="T15" fmla="*/ 41 h 388"/>
                <a:gd name="T16" fmla="*/ 312 w 334"/>
                <a:gd name="T17" fmla="*/ 140 h 388"/>
                <a:gd name="T18" fmla="*/ 334 w 334"/>
                <a:gd name="T19" fmla="*/ 109 h 388"/>
                <a:gd name="T20" fmla="*/ 334 w 334"/>
                <a:gd name="T21" fmla="*/ 21 h 388"/>
                <a:gd name="T22" fmla="*/ 313 w 334"/>
                <a:gd name="T23" fmla="*/ 0 h 388"/>
                <a:gd name="T24" fmla="*/ 21 w 334"/>
                <a:gd name="T25" fmla="*/ 0 h 388"/>
                <a:gd name="T26" fmla="*/ 0 w 334"/>
                <a:gd name="T27" fmla="*/ 21 h 388"/>
                <a:gd name="T28" fmla="*/ 0 w 334"/>
                <a:gd name="T29" fmla="*/ 368 h 388"/>
                <a:gd name="T30" fmla="*/ 21 w 334"/>
                <a:gd name="T31" fmla="*/ 388 h 388"/>
                <a:gd name="T32" fmla="*/ 313 w 334"/>
                <a:gd name="T33" fmla="*/ 388 h 388"/>
                <a:gd name="T34" fmla="*/ 334 w 334"/>
                <a:gd name="T35" fmla="*/ 368 h 388"/>
                <a:gd name="T36" fmla="*/ 334 w 334"/>
                <a:gd name="T37" fmla="*/ 223 h 388"/>
                <a:gd name="T38" fmla="*/ 312 w 334"/>
                <a:gd name="T39" fmla="*/ 254 h 388"/>
                <a:gd name="T40" fmla="*/ 312 w 334"/>
                <a:gd name="T41" fmla="*/ 348 h 3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334" h="388">
                  <a:moveTo>
                    <a:pt x="312" y="348"/>
                  </a:moveTo>
                  <a:cubicBezTo>
                    <a:pt x="312" y="358"/>
                    <a:pt x="303" y="366"/>
                    <a:pt x="293" y="366"/>
                  </a:cubicBezTo>
                  <a:cubicBezTo>
                    <a:pt x="40" y="366"/>
                    <a:pt x="40" y="366"/>
                    <a:pt x="40" y="366"/>
                  </a:cubicBezTo>
                  <a:cubicBezTo>
                    <a:pt x="30" y="366"/>
                    <a:pt x="22" y="358"/>
                    <a:pt x="22" y="348"/>
                  </a:cubicBezTo>
                  <a:cubicBezTo>
                    <a:pt x="22" y="41"/>
                    <a:pt x="22" y="41"/>
                    <a:pt x="22" y="41"/>
                  </a:cubicBezTo>
                  <a:cubicBezTo>
                    <a:pt x="22" y="31"/>
                    <a:pt x="30" y="23"/>
                    <a:pt x="40" y="23"/>
                  </a:cubicBezTo>
                  <a:cubicBezTo>
                    <a:pt x="293" y="23"/>
                    <a:pt x="293" y="23"/>
                    <a:pt x="293" y="23"/>
                  </a:cubicBezTo>
                  <a:cubicBezTo>
                    <a:pt x="303" y="23"/>
                    <a:pt x="312" y="31"/>
                    <a:pt x="312" y="41"/>
                  </a:cubicBezTo>
                  <a:cubicBezTo>
                    <a:pt x="312" y="140"/>
                    <a:pt x="312" y="140"/>
                    <a:pt x="312" y="140"/>
                  </a:cubicBezTo>
                  <a:cubicBezTo>
                    <a:pt x="334" y="109"/>
                    <a:pt x="334" y="109"/>
                    <a:pt x="334" y="109"/>
                  </a:cubicBezTo>
                  <a:cubicBezTo>
                    <a:pt x="334" y="21"/>
                    <a:pt x="334" y="21"/>
                    <a:pt x="334" y="21"/>
                  </a:cubicBezTo>
                  <a:cubicBezTo>
                    <a:pt x="334" y="10"/>
                    <a:pt x="325" y="0"/>
                    <a:pt x="313" y="0"/>
                  </a:cubicBezTo>
                  <a:cubicBezTo>
                    <a:pt x="21" y="0"/>
                    <a:pt x="21" y="0"/>
                    <a:pt x="21" y="0"/>
                  </a:cubicBezTo>
                  <a:cubicBezTo>
                    <a:pt x="9" y="0"/>
                    <a:pt x="0" y="10"/>
                    <a:pt x="0" y="21"/>
                  </a:cubicBezTo>
                  <a:cubicBezTo>
                    <a:pt x="0" y="368"/>
                    <a:pt x="0" y="368"/>
                    <a:pt x="0" y="368"/>
                  </a:cubicBezTo>
                  <a:cubicBezTo>
                    <a:pt x="0" y="379"/>
                    <a:pt x="9" y="388"/>
                    <a:pt x="21" y="388"/>
                  </a:cubicBezTo>
                  <a:cubicBezTo>
                    <a:pt x="313" y="388"/>
                    <a:pt x="313" y="388"/>
                    <a:pt x="313" y="388"/>
                  </a:cubicBezTo>
                  <a:cubicBezTo>
                    <a:pt x="325" y="388"/>
                    <a:pt x="334" y="379"/>
                    <a:pt x="334" y="368"/>
                  </a:cubicBezTo>
                  <a:cubicBezTo>
                    <a:pt x="334" y="223"/>
                    <a:pt x="334" y="223"/>
                    <a:pt x="334" y="223"/>
                  </a:cubicBezTo>
                  <a:cubicBezTo>
                    <a:pt x="312" y="254"/>
                    <a:pt x="312" y="254"/>
                    <a:pt x="312" y="254"/>
                  </a:cubicBezTo>
                  <a:lnTo>
                    <a:pt x="312" y="34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fontAlgn="auto"/>
              <a:endParaRPr lang="zh-CN" altLang="en-US" noProof="1">
                <a:cs typeface="+mn-ea"/>
                <a:sym typeface="+mn-lt"/>
              </a:endParaRPr>
            </a:p>
          </p:txBody>
        </p:sp>
        <p:sp>
          <p:nvSpPr>
            <p:cNvPr id="1048594" name="Freeform 47"/>
            <p:cNvSpPr/>
            <p:nvPr/>
          </p:nvSpPr>
          <p:spPr bwMode="auto">
            <a:xfrm>
              <a:off x="8806142" y="4377142"/>
              <a:ext cx="67800" cy="77177"/>
            </a:xfrm>
            <a:custGeom>
              <a:avLst/>
              <a:gdLst>
                <a:gd name="T0" fmla="*/ 21 w 94"/>
                <a:gd name="T1" fmla="*/ 0 h 107"/>
                <a:gd name="T2" fmla="*/ 0 w 94"/>
                <a:gd name="T3" fmla="*/ 107 h 107"/>
                <a:gd name="T4" fmla="*/ 94 w 94"/>
                <a:gd name="T5" fmla="*/ 52 h 107"/>
                <a:gd name="T6" fmla="*/ 21 w 94"/>
                <a:gd name="T7" fmla="*/ 0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07">
                  <a:moveTo>
                    <a:pt x="21" y="0"/>
                  </a:moveTo>
                  <a:lnTo>
                    <a:pt x="0" y="107"/>
                  </a:lnTo>
                  <a:lnTo>
                    <a:pt x="94" y="52"/>
                  </a:lnTo>
                  <a:lnTo>
                    <a:pt x="2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fontAlgn="auto"/>
              <a:endParaRPr lang="zh-CN" altLang="en-US" noProof="1">
                <a:cs typeface="+mn-ea"/>
                <a:sym typeface="+mn-lt"/>
              </a:endParaRPr>
            </a:p>
          </p:txBody>
        </p:sp>
        <p:sp>
          <p:nvSpPr>
            <p:cNvPr id="1048595" name="Rectangle 48"/>
            <p:cNvSpPr>
              <a:spLocks noChangeArrowheads="1"/>
            </p:cNvSpPr>
            <p:nvPr/>
          </p:nvSpPr>
          <p:spPr bwMode="auto">
            <a:xfrm>
              <a:off x="8459928" y="4504808"/>
              <a:ext cx="228646" cy="34621"/>
            </a:xfrm>
            <a:prstGeom prst="rect">
              <a:avLst/>
            </a:prstGeom>
            <a:grpFill/>
            <a:ln>
              <a:noFill/>
            </a:ln>
          </p:spPr>
          <p:txBody>
            <a:bodyPr/>
            <a:lstStyle/>
            <a:p>
              <a:pPr fontAlgn="auto"/>
              <a:endParaRPr lang="zh-CN" altLang="en-US" noProof="1">
                <a:cs typeface="+mn-ea"/>
                <a:sym typeface="+mn-lt"/>
              </a:endParaRPr>
            </a:p>
          </p:txBody>
        </p:sp>
        <p:sp>
          <p:nvSpPr>
            <p:cNvPr id="1048596" name="Rectangle 49"/>
            <p:cNvSpPr>
              <a:spLocks noChangeArrowheads="1"/>
            </p:cNvSpPr>
            <p:nvPr/>
          </p:nvSpPr>
          <p:spPr bwMode="auto">
            <a:xfrm>
              <a:off x="8459928" y="4428352"/>
              <a:ext cx="228646" cy="33900"/>
            </a:xfrm>
            <a:prstGeom prst="rect">
              <a:avLst/>
            </a:prstGeom>
            <a:grpFill/>
            <a:ln>
              <a:noFill/>
            </a:ln>
          </p:spPr>
          <p:txBody>
            <a:bodyPr/>
            <a:lstStyle/>
            <a:p>
              <a:pPr fontAlgn="auto"/>
              <a:endParaRPr lang="zh-CN" altLang="en-US" noProof="1">
                <a:cs typeface="+mn-ea"/>
                <a:sym typeface="+mn-lt"/>
              </a:endParaRPr>
            </a:p>
          </p:txBody>
        </p:sp>
        <p:sp>
          <p:nvSpPr>
            <p:cNvPr id="1048597" name="Rectangle 50"/>
            <p:cNvSpPr>
              <a:spLocks noChangeArrowheads="1"/>
            </p:cNvSpPr>
            <p:nvPr/>
          </p:nvSpPr>
          <p:spPr bwMode="auto">
            <a:xfrm>
              <a:off x="8459928" y="4354782"/>
              <a:ext cx="228646" cy="32458"/>
            </a:xfrm>
            <a:prstGeom prst="rect">
              <a:avLst/>
            </a:prstGeom>
            <a:grpFill/>
            <a:ln>
              <a:noFill/>
            </a:ln>
          </p:spPr>
          <p:txBody>
            <a:bodyPr/>
            <a:lstStyle/>
            <a:p>
              <a:pPr fontAlgn="auto"/>
              <a:endParaRPr lang="zh-CN" altLang="en-US" noProof="1">
                <a:cs typeface="+mn-ea"/>
                <a:sym typeface="+mn-lt"/>
              </a:endParaRPr>
            </a:p>
          </p:txBody>
        </p:sp>
        <p:sp>
          <p:nvSpPr>
            <p:cNvPr id="1048598" name="Rectangle 51"/>
            <p:cNvSpPr>
              <a:spLocks noChangeArrowheads="1"/>
            </p:cNvSpPr>
            <p:nvPr/>
          </p:nvSpPr>
          <p:spPr bwMode="auto">
            <a:xfrm>
              <a:off x="8459928" y="4278326"/>
              <a:ext cx="228646" cy="32458"/>
            </a:xfrm>
            <a:prstGeom prst="rect">
              <a:avLst/>
            </a:prstGeom>
            <a:grpFill/>
            <a:ln>
              <a:noFill/>
            </a:ln>
          </p:spPr>
          <p:txBody>
            <a:bodyPr/>
            <a:lstStyle/>
            <a:p>
              <a:pPr fontAlgn="auto"/>
              <a:endParaRPr lang="zh-CN" altLang="en-US" noProof="1">
                <a:cs typeface="+mn-ea"/>
                <a:sym typeface="+mn-lt"/>
              </a:endParaRPr>
            </a:p>
          </p:txBody>
        </p:sp>
        <p:sp>
          <p:nvSpPr>
            <p:cNvPr id="1048599" name="Rectangle 52"/>
            <p:cNvSpPr>
              <a:spLocks noChangeArrowheads="1"/>
            </p:cNvSpPr>
            <p:nvPr/>
          </p:nvSpPr>
          <p:spPr bwMode="auto">
            <a:xfrm>
              <a:off x="8459928" y="4201870"/>
              <a:ext cx="228646" cy="33900"/>
            </a:xfrm>
            <a:prstGeom prst="rect">
              <a:avLst/>
            </a:prstGeom>
            <a:grpFill/>
            <a:ln>
              <a:noFill/>
            </a:ln>
          </p:spPr>
          <p:txBody>
            <a:bodyPr/>
            <a:lstStyle/>
            <a:p>
              <a:pPr fontAlgn="auto"/>
              <a:endParaRPr lang="zh-CN" altLang="en-US" noProof="1">
                <a:cs typeface="+mn-ea"/>
                <a:sym typeface="+mn-lt"/>
              </a:endParaRPr>
            </a:p>
          </p:txBody>
        </p:sp>
        <p:sp>
          <p:nvSpPr>
            <p:cNvPr id="1048600" name="Rectangle 53"/>
            <p:cNvSpPr>
              <a:spLocks noChangeArrowheads="1"/>
            </p:cNvSpPr>
            <p:nvPr/>
          </p:nvSpPr>
          <p:spPr bwMode="auto">
            <a:xfrm>
              <a:off x="8459928" y="4124694"/>
              <a:ext cx="228646" cy="34621"/>
            </a:xfrm>
            <a:prstGeom prst="rect">
              <a:avLst/>
            </a:prstGeom>
            <a:grpFill/>
            <a:ln>
              <a:noFill/>
            </a:ln>
          </p:spPr>
          <p:txBody>
            <a:bodyPr/>
            <a:lstStyle/>
            <a:p>
              <a:pPr fontAlgn="auto"/>
              <a:endParaRPr lang="zh-CN" altLang="en-US" noProof="1">
                <a:cs typeface="+mn-ea"/>
                <a:sym typeface="+mn-lt"/>
              </a:endParaRPr>
            </a:p>
          </p:txBody>
        </p:sp>
      </p:grpSp>
      <p:pic>
        <p:nvPicPr>
          <p:cNvPr id="3081" name="图片 1" descr="华师logo"/>
          <p:cNvPicPr>
            <a:picLocks noChangeAspect="1" noChangeArrowheads="1"/>
          </p:cNvPicPr>
          <p:nvPr/>
        </p:nvPicPr>
        <p:blipFill>
          <a:blip r:embed="rId3" cstate="print"/>
          <a:srcRect r="612"/>
          <a:stretch>
            <a:fillRect/>
          </a:stretch>
        </p:blipFill>
        <p:spPr bwMode="auto">
          <a:xfrm>
            <a:off x="169863" y="130175"/>
            <a:ext cx="3121025" cy="102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145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485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485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485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485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900"/>
                            </p:stCondLst>
                            <p:childTnLst>
                              <p:par>
                                <p:cTn id="21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485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485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4859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48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400"/>
                            </p:stCondLst>
                            <p:childTnLst>
                              <p:par>
                                <p:cTn id="28" presetID="27" presetClass="emph" presetSubtype="0" fill="remove" grpId="1" nodeType="after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29" dur="250" autoRev="1" fill="remove"/>
                                        <p:tgtEl>
                                          <p:spTgt spid="10485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animClr clrSpc="rgb" dir="cw">
                                      <p:cBhvr>
                                        <p:cTn id="30" dur="250" autoRev="1" fill="remove"/>
                                        <p:tgtEl>
                                          <p:spTgt spid="1048589"/>
                                        </p:tgtEl>
                                        <p:attrNameLst>
                                          <p:attrName>fill.color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set>
                                      <p:cBhvr>
                                        <p:cTn id="31" dur="250" autoRev="1" fill="remove"/>
                                        <p:tgtEl>
                                          <p:spTgt spid="10485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250" autoRev="1" fill="remove"/>
                                        <p:tgtEl>
                                          <p:spTgt spid="104858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589" grpId="0"/>
      <p:bldP spid="1048589" grpId="1"/>
      <p:bldP spid="104859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8" name="流程图: 延期 8"/>
          <p:cNvSpPr/>
          <p:nvPr/>
        </p:nvSpPr>
        <p:spPr>
          <a:xfrm>
            <a:off x="-28575" y="2562225"/>
            <a:ext cx="3484563" cy="1901825"/>
          </a:xfrm>
          <a:custGeom>
            <a:avLst/>
            <a:gdLst>
              <a:gd name="connsiteX0" fmla="*/ 0 w 2304653"/>
              <a:gd name="connsiteY0" fmla="*/ 0 h 1872208"/>
              <a:gd name="connsiteX1" fmla="*/ 1152327 w 2304653"/>
              <a:gd name="connsiteY1" fmla="*/ 0 h 1872208"/>
              <a:gd name="connsiteX2" fmla="*/ 2304654 w 2304653"/>
              <a:gd name="connsiteY2" fmla="*/ 936104 h 1872208"/>
              <a:gd name="connsiteX3" fmla="*/ 1152327 w 2304653"/>
              <a:gd name="connsiteY3" fmla="*/ 1872208 h 1872208"/>
              <a:gd name="connsiteX4" fmla="*/ 0 w 2304653"/>
              <a:gd name="connsiteY4" fmla="*/ 1872208 h 1872208"/>
              <a:gd name="connsiteX5" fmla="*/ 0 w 2304653"/>
              <a:gd name="connsiteY5" fmla="*/ 0 h 1872208"/>
              <a:gd name="connsiteX0-1" fmla="*/ 0 w 3204064"/>
              <a:gd name="connsiteY0-2" fmla="*/ 0 h 1887198"/>
              <a:gd name="connsiteX1-3" fmla="*/ 2051737 w 3204064"/>
              <a:gd name="connsiteY1-4" fmla="*/ 14990 h 1887198"/>
              <a:gd name="connsiteX2-5" fmla="*/ 3204064 w 3204064"/>
              <a:gd name="connsiteY2-6" fmla="*/ 951094 h 1887198"/>
              <a:gd name="connsiteX3-7" fmla="*/ 2051737 w 3204064"/>
              <a:gd name="connsiteY3-8" fmla="*/ 1887198 h 1887198"/>
              <a:gd name="connsiteX4-9" fmla="*/ 899410 w 3204064"/>
              <a:gd name="connsiteY4-10" fmla="*/ 1887198 h 1887198"/>
              <a:gd name="connsiteX5-11" fmla="*/ 0 w 3204064"/>
              <a:gd name="connsiteY5-12" fmla="*/ 0 h 1887198"/>
              <a:gd name="connsiteX0-13" fmla="*/ 0 w 3204064"/>
              <a:gd name="connsiteY0-14" fmla="*/ 0 h 1887198"/>
              <a:gd name="connsiteX1-15" fmla="*/ 2051737 w 3204064"/>
              <a:gd name="connsiteY1-16" fmla="*/ 14990 h 1887198"/>
              <a:gd name="connsiteX2-17" fmla="*/ 3204064 w 3204064"/>
              <a:gd name="connsiteY2-18" fmla="*/ 951094 h 1887198"/>
              <a:gd name="connsiteX3-19" fmla="*/ 2051737 w 3204064"/>
              <a:gd name="connsiteY3-20" fmla="*/ 1887198 h 1887198"/>
              <a:gd name="connsiteX4-21" fmla="*/ 29980 w 3204064"/>
              <a:gd name="connsiteY4-22" fmla="*/ 1887198 h 1887198"/>
              <a:gd name="connsiteX5-23" fmla="*/ 0 w 3204064"/>
              <a:gd name="connsiteY5-24" fmla="*/ 0 h 1887198"/>
              <a:gd name="connsiteX0-25" fmla="*/ 0 w 3189073"/>
              <a:gd name="connsiteY0-26" fmla="*/ 0 h 1872208"/>
              <a:gd name="connsiteX1-27" fmla="*/ 2036746 w 3189073"/>
              <a:gd name="connsiteY1-28" fmla="*/ 0 h 1872208"/>
              <a:gd name="connsiteX2-29" fmla="*/ 3189073 w 3189073"/>
              <a:gd name="connsiteY2-30" fmla="*/ 936104 h 1872208"/>
              <a:gd name="connsiteX3-31" fmla="*/ 2036746 w 3189073"/>
              <a:gd name="connsiteY3-32" fmla="*/ 1872208 h 1872208"/>
              <a:gd name="connsiteX4-33" fmla="*/ 14989 w 3189073"/>
              <a:gd name="connsiteY4-34" fmla="*/ 1872208 h 1872208"/>
              <a:gd name="connsiteX5-35" fmla="*/ 0 w 3189073"/>
              <a:gd name="connsiteY5-36" fmla="*/ 0 h 1872208"/>
              <a:gd name="connsiteX0-37" fmla="*/ 0 w 3848302"/>
              <a:gd name="connsiteY0-38" fmla="*/ 14991 h 1872208"/>
              <a:gd name="connsiteX1-39" fmla="*/ 2695975 w 3848302"/>
              <a:gd name="connsiteY1-40" fmla="*/ 0 h 1872208"/>
              <a:gd name="connsiteX2-41" fmla="*/ 3848302 w 3848302"/>
              <a:gd name="connsiteY2-42" fmla="*/ 936104 h 1872208"/>
              <a:gd name="connsiteX3-43" fmla="*/ 2695975 w 3848302"/>
              <a:gd name="connsiteY3-44" fmla="*/ 1872208 h 1872208"/>
              <a:gd name="connsiteX4-45" fmla="*/ 674218 w 3848302"/>
              <a:gd name="connsiteY4-46" fmla="*/ 1872208 h 1872208"/>
              <a:gd name="connsiteX5-47" fmla="*/ 0 w 3848302"/>
              <a:gd name="connsiteY5-48" fmla="*/ 14991 h 1872208"/>
              <a:gd name="connsiteX0-49" fmla="*/ 0 w 3848302"/>
              <a:gd name="connsiteY0-50" fmla="*/ 14991 h 1902188"/>
              <a:gd name="connsiteX1-51" fmla="*/ 2695975 w 3848302"/>
              <a:gd name="connsiteY1-52" fmla="*/ 0 h 1902188"/>
              <a:gd name="connsiteX2-53" fmla="*/ 3848302 w 3848302"/>
              <a:gd name="connsiteY2-54" fmla="*/ 936104 h 1902188"/>
              <a:gd name="connsiteX3-55" fmla="*/ 2695975 w 3848302"/>
              <a:gd name="connsiteY3-56" fmla="*/ 1872208 h 1902188"/>
              <a:gd name="connsiteX4-57" fmla="*/ 31469 w 3848302"/>
              <a:gd name="connsiteY4-58" fmla="*/ 1902188 h 1902188"/>
              <a:gd name="connsiteX5-59" fmla="*/ 0 w 3848302"/>
              <a:gd name="connsiteY5-60" fmla="*/ 14991 h 1902188"/>
              <a:gd name="connsiteX0-61" fmla="*/ 0 w 3864784"/>
              <a:gd name="connsiteY0-62" fmla="*/ 29981 h 1902188"/>
              <a:gd name="connsiteX1-63" fmla="*/ 2712457 w 3864784"/>
              <a:gd name="connsiteY1-64" fmla="*/ 0 h 1902188"/>
              <a:gd name="connsiteX2-65" fmla="*/ 3864784 w 3864784"/>
              <a:gd name="connsiteY2-66" fmla="*/ 936104 h 1902188"/>
              <a:gd name="connsiteX3-67" fmla="*/ 2712457 w 3864784"/>
              <a:gd name="connsiteY3-68" fmla="*/ 1872208 h 1902188"/>
              <a:gd name="connsiteX4-69" fmla="*/ 47951 w 3864784"/>
              <a:gd name="connsiteY4-70" fmla="*/ 1902188 h 1902188"/>
              <a:gd name="connsiteX5-71" fmla="*/ 0 w 3864784"/>
              <a:gd name="connsiteY5-72" fmla="*/ 29981 h 1902188"/>
              <a:gd name="connsiteX0-73" fmla="*/ 0 w 3831822"/>
              <a:gd name="connsiteY0-74" fmla="*/ 14990 h 1902188"/>
              <a:gd name="connsiteX1-75" fmla="*/ 2679495 w 3831822"/>
              <a:gd name="connsiteY1-76" fmla="*/ 0 h 1902188"/>
              <a:gd name="connsiteX2-77" fmla="*/ 3831822 w 3831822"/>
              <a:gd name="connsiteY2-78" fmla="*/ 936104 h 1902188"/>
              <a:gd name="connsiteX3-79" fmla="*/ 2679495 w 3831822"/>
              <a:gd name="connsiteY3-80" fmla="*/ 1872208 h 1902188"/>
              <a:gd name="connsiteX4-81" fmla="*/ 14989 w 3831822"/>
              <a:gd name="connsiteY4-82" fmla="*/ 1902188 h 1902188"/>
              <a:gd name="connsiteX5-83" fmla="*/ 0 w 3831822"/>
              <a:gd name="connsiteY5-84" fmla="*/ 14990 h 190218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3831822" h="1902188">
                <a:moveTo>
                  <a:pt x="0" y="14990"/>
                </a:moveTo>
                <a:lnTo>
                  <a:pt x="2679495" y="0"/>
                </a:lnTo>
                <a:cubicBezTo>
                  <a:pt x="3315908" y="0"/>
                  <a:pt x="3831822" y="419108"/>
                  <a:pt x="3831822" y="936104"/>
                </a:cubicBezTo>
                <a:cubicBezTo>
                  <a:pt x="3831822" y="1453100"/>
                  <a:pt x="3315908" y="1872208"/>
                  <a:pt x="2679495" y="1872208"/>
                </a:cubicBezTo>
                <a:lnTo>
                  <a:pt x="14989" y="1902188"/>
                </a:lnTo>
                <a:lnTo>
                  <a:pt x="0" y="14990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zh-CN" altLang="en-US" sz="4000" noProof="1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1048719" name="淘宝网chenying0907出品 10"/>
          <p:cNvSpPr/>
          <p:nvPr/>
        </p:nvSpPr>
        <p:spPr>
          <a:xfrm>
            <a:off x="4537075" y="3024188"/>
            <a:ext cx="863600" cy="863600"/>
          </a:xfrm>
          <a:prstGeom prst="ellipse">
            <a:avLst/>
          </a:prstGeom>
          <a:solidFill>
            <a:srgbClr val="0070C0"/>
          </a:solidFill>
          <a:ln>
            <a:noFill/>
          </a:ln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altLang="zh-CN" sz="3200">
                <a:solidFill>
                  <a:schemeClr val="bg1"/>
                </a:solidFill>
                <a:sym typeface="Arial" pitchFamily="34" charset="0"/>
              </a:rPr>
              <a:t>3</a:t>
            </a:r>
          </a:p>
        </p:txBody>
      </p:sp>
      <p:sp>
        <p:nvSpPr>
          <p:cNvPr id="1048720" name="Line 34"/>
          <p:cNvSpPr>
            <a:spLocks noChangeShapeType="1"/>
          </p:cNvSpPr>
          <p:nvPr/>
        </p:nvSpPr>
        <p:spPr bwMode="auto">
          <a:xfrm>
            <a:off x="5329238" y="3697288"/>
            <a:ext cx="4391025" cy="0"/>
          </a:xfrm>
          <a:prstGeom prst="line">
            <a:avLst/>
          </a:prstGeom>
          <a:noFill/>
          <a:ln w="9525">
            <a:solidFill>
              <a:srgbClr val="0070C0"/>
            </a:solidFill>
            <a:round/>
            <a:headEnd/>
            <a:tailEnd/>
          </a:ln>
        </p:spPr>
        <p:txBody>
          <a:bodyPr wrap="none" lIns="109678" tIns="54838" rIns="109678" bIns="54838" anchor="ctr"/>
          <a:lstStyle/>
          <a:p>
            <a:endParaRPr lang="zh-CN" altLang="en-US">
              <a:sym typeface="Arial" pitchFamily="34" charset="0"/>
            </a:endParaRPr>
          </a:p>
        </p:txBody>
      </p:sp>
      <p:sp>
        <p:nvSpPr>
          <p:cNvPr id="1048721" name="Line 34"/>
          <p:cNvSpPr>
            <a:spLocks noChangeShapeType="1"/>
          </p:cNvSpPr>
          <p:nvPr/>
        </p:nvSpPr>
        <p:spPr bwMode="auto">
          <a:xfrm>
            <a:off x="10874375" y="568325"/>
            <a:ext cx="647700" cy="0"/>
          </a:xfrm>
          <a:prstGeom prst="line">
            <a:avLst/>
          </a:prstGeom>
          <a:noFill/>
          <a:ln w="9525">
            <a:solidFill>
              <a:srgbClr val="0070C0"/>
            </a:solidFill>
            <a:round/>
            <a:headEnd/>
            <a:tailEnd/>
          </a:ln>
        </p:spPr>
        <p:txBody>
          <a:bodyPr wrap="none" lIns="109678" tIns="54838" rIns="109678" bIns="54838" anchor="ctr"/>
          <a:lstStyle/>
          <a:p>
            <a:endParaRPr lang="zh-CN" altLang="en-US">
              <a:sym typeface="Arial" pitchFamily="34" charset="0"/>
            </a:endParaRPr>
          </a:p>
        </p:txBody>
      </p:sp>
      <p:sp>
        <p:nvSpPr>
          <p:cNvPr id="1048722" name="Line 34"/>
          <p:cNvSpPr>
            <a:spLocks noChangeShapeType="1"/>
          </p:cNvSpPr>
          <p:nvPr/>
        </p:nvSpPr>
        <p:spPr bwMode="auto">
          <a:xfrm>
            <a:off x="10693400" y="720725"/>
            <a:ext cx="828675" cy="0"/>
          </a:xfrm>
          <a:prstGeom prst="line">
            <a:avLst/>
          </a:prstGeom>
          <a:noFill/>
          <a:ln w="9525">
            <a:solidFill>
              <a:srgbClr val="0070C0"/>
            </a:solidFill>
            <a:round/>
            <a:headEnd/>
            <a:tailEnd/>
          </a:ln>
        </p:spPr>
        <p:txBody>
          <a:bodyPr wrap="none" lIns="109678" tIns="54838" rIns="109678" bIns="54838" anchor="ctr"/>
          <a:lstStyle/>
          <a:p>
            <a:endParaRPr lang="zh-CN" altLang="en-US">
              <a:sym typeface="Arial" pitchFamily="34" charset="0"/>
            </a:endParaRPr>
          </a:p>
        </p:txBody>
      </p:sp>
      <p:sp>
        <p:nvSpPr>
          <p:cNvPr id="21510" name="Rectangle 33"/>
          <p:cNvSpPr>
            <a:spLocks noChangeArrowheads="1"/>
          </p:cNvSpPr>
          <p:nvPr/>
        </p:nvSpPr>
        <p:spPr bwMode="auto">
          <a:xfrm>
            <a:off x="6111875" y="3078163"/>
            <a:ext cx="2346325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78" tIns="54838" rIns="109678" bIns="54838">
            <a:spAutoFit/>
          </a:bodyPr>
          <a:lstStyle/>
          <a:p>
            <a:pPr algn="dist" eaLnBrk="0" hangingPunct="0"/>
            <a:r>
              <a:rPr lang="zh-CN" altLang="en-US" sz="2800" b="1">
                <a:solidFill>
                  <a:srgbClr val="000000"/>
                </a:solidFill>
                <a:sym typeface="Arial" pitchFamily="34" charset="0"/>
              </a:rPr>
              <a:t>例题增补</a:t>
            </a:r>
          </a:p>
        </p:txBody>
      </p:sp>
      <p:sp>
        <p:nvSpPr>
          <p:cNvPr id="21511" name="文本框 3"/>
          <p:cNvSpPr txBox="1">
            <a:spLocks noChangeArrowheads="1"/>
          </p:cNvSpPr>
          <p:nvPr/>
        </p:nvSpPr>
        <p:spPr bwMode="auto">
          <a:xfrm>
            <a:off x="374650" y="3098800"/>
            <a:ext cx="1401763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zh-CN" altLang="en-US" sz="4800" b="1">
                <a:solidFill>
                  <a:schemeClr val="bg1"/>
                </a:solidFill>
                <a:sym typeface="Arial" pitchFamily="34" charset="0"/>
              </a:rPr>
              <a:t>例题</a:t>
            </a:r>
          </a:p>
        </p:txBody>
      </p:sp>
    </p:spTree>
  </p:cSld>
  <p:clrMapOvr>
    <a:masterClrMapping/>
  </p:clrMapOvr>
  <p:transition spd="slow" advTm="0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487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487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48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048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048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719" grpId="0" bldLvl="0" animBg="1"/>
      <p:bldP spid="1048720" grpId="0" bldLvl="0" animBg="1"/>
      <p:bldP spid="1048721" grpId="0" bldLvl="0" animBg="1"/>
      <p:bldP spid="1048722" grpId="0" bldLvl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Line 45"/>
          <p:cNvSpPr>
            <a:spLocks noChangeShapeType="1"/>
          </p:cNvSpPr>
          <p:nvPr/>
        </p:nvSpPr>
        <p:spPr bwMode="auto">
          <a:xfrm>
            <a:off x="1296988" y="995363"/>
            <a:ext cx="4498975" cy="0"/>
          </a:xfrm>
          <a:prstGeom prst="line">
            <a:avLst/>
          </a:prstGeom>
          <a:noFill/>
          <a:ln w="9525">
            <a:solidFill>
              <a:srgbClr val="0070C0"/>
            </a:solidFill>
            <a:round/>
            <a:headEnd/>
            <a:tailEnd/>
          </a:ln>
        </p:spPr>
        <p:txBody>
          <a:bodyPr wrap="none" lIns="109678" tIns="54838" rIns="109678" bIns="54838" anchor="ctr"/>
          <a:lstStyle/>
          <a:p>
            <a:endParaRPr lang="zh-CN" altLang="en-US">
              <a:sym typeface="Arial" pitchFamily="34" charset="0"/>
            </a:endParaRPr>
          </a:p>
        </p:txBody>
      </p:sp>
      <p:sp>
        <p:nvSpPr>
          <p:cNvPr id="1048709" name="流程图: 延期 8"/>
          <p:cNvSpPr/>
          <p:nvPr/>
        </p:nvSpPr>
        <p:spPr>
          <a:xfrm>
            <a:off x="-41275" y="342900"/>
            <a:ext cx="1409700" cy="893763"/>
          </a:xfrm>
          <a:custGeom>
            <a:avLst/>
            <a:gdLst>
              <a:gd name="connsiteX0" fmla="*/ 0 w 2304653"/>
              <a:gd name="connsiteY0" fmla="*/ 0 h 1872208"/>
              <a:gd name="connsiteX1" fmla="*/ 1152327 w 2304653"/>
              <a:gd name="connsiteY1" fmla="*/ 0 h 1872208"/>
              <a:gd name="connsiteX2" fmla="*/ 2304654 w 2304653"/>
              <a:gd name="connsiteY2" fmla="*/ 936104 h 1872208"/>
              <a:gd name="connsiteX3" fmla="*/ 1152327 w 2304653"/>
              <a:gd name="connsiteY3" fmla="*/ 1872208 h 1872208"/>
              <a:gd name="connsiteX4" fmla="*/ 0 w 2304653"/>
              <a:gd name="connsiteY4" fmla="*/ 1872208 h 1872208"/>
              <a:gd name="connsiteX5" fmla="*/ 0 w 2304653"/>
              <a:gd name="connsiteY5" fmla="*/ 0 h 1872208"/>
              <a:gd name="connsiteX0-1" fmla="*/ 0 w 3204064"/>
              <a:gd name="connsiteY0-2" fmla="*/ 0 h 1887198"/>
              <a:gd name="connsiteX1-3" fmla="*/ 2051737 w 3204064"/>
              <a:gd name="connsiteY1-4" fmla="*/ 14990 h 1887198"/>
              <a:gd name="connsiteX2-5" fmla="*/ 3204064 w 3204064"/>
              <a:gd name="connsiteY2-6" fmla="*/ 951094 h 1887198"/>
              <a:gd name="connsiteX3-7" fmla="*/ 2051737 w 3204064"/>
              <a:gd name="connsiteY3-8" fmla="*/ 1887198 h 1887198"/>
              <a:gd name="connsiteX4-9" fmla="*/ 899410 w 3204064"/>
              <a:gd name="connsiteY4-10" fmla="*/ 1887198 h 1887198"/>
              <a:gd name="connsiteX5-11" fmla="*/ 0 w 3204064"/>
              <a:gd name="connsiteY5-12" fmla="*/ 0 h 1887198"/>
              <a:gd name="connsiteX0-13" fmla="*/ 0 w 3204064"/>
              <a:gd name="connsiteY0-14" fmla="*/ 0 h 1887198"/>
              <a:gd name="connsiteX1-15" fmla="*/ 2051737 w 3204064"/>
              <a:gd name="connsiteY1-16" fmla="*/ 14990 h 1887198"/>
              <a:gd name="connsiteX2-17" fmla="*/ 3204064 w 3204064"/>
              <a:gd name="connsiteY2-18" fmla="*/ 951094 h 1887198"/>
              <a:gd name="connsiteX3-19" fmla="*/ 2051737 w 3204064"/>
              <a:gd name="connsiteY3-20" fmla="*/ 1887198 h 1887198"/>
              <a:gd name="connsiteX4-21" fmla="*/ 29980 w 3204064"/>
              <a:gd name="connsiteY4-22" fmla="*/ 1887198 h 1887198"/>
              <a:gd name="connsiteX5-23" fmla="*/ 0 w 3204064"/>
              <a:gd name="connsiteY5-24" fmla="*/ 0 h 1887198"/>
              <a:gd name="connsiteX0-25" fmla="*/ 0 w 3189073"/>
              <a:gd name="connsiteY0-26" fmla="*/ 0 h 1872208"/>
              <a:gd name="connsiteX1-27" fmla="*/ 2036746 w 3189073"/>
              <a:gd name="connsiteY1-28" fmla="*/ 0 h 1872208"/>
              <a:gd name="connsiteX2-29" fmla="*/ 3189073 w 3189073"/>
              <a:gd name="connsiteY2-30" fmla="*/ 936104 h 1872208"/>
              <a:gd name="connsiteX3-31" fmla="*/ 2036746 w 3189073"/>
              <a:gd name="connsiteY3-32" fmla="*/ 1872208 h 1872208"/>
              <a:gd name="connsiteX4-33" fmla="*/ 14989 w 3189073"/>
              <a:gd name="connsiteY4-34" fmla="*/ 1872208 h 1872208"/>
              <a:gd name="connsiteX5-35" fmla="*/ 0 w 3189073"/>
              <a:gd name="connsiteY5-36" fmla="*/ 0 h 1872208"/>
              <a:gd name="connsiteX0-37" fmla="*/ 0 w 3848302"/>
              <a:gd name="connsiteY0-38" fmla="*/ 14991 h 1872208"/>
              <a:gd name="connsiteX1-39" fmla="*/ 2695975 w 3848302"/>
              <a:gd name="connsiteY1-40" fmla="*/ 0 h 1872208"/>
              <a:gd name="connsiteX2-41" fmla="*/ 3848302 w 3848302"/>
              <a:gd name="connsiteY2-42" fmla="*/ 936104 h 1872208"/>
              <a:gd name="connsiteX3-43" fmla="*/ 2695975 w 3848302"/>
              <a:gd name="connsiteY3-44" fmla="*/ 1872208 h 1872208"/>
              <a:gd name="connsiteX4-45" fmla="*/ 674218 w 3848302"/>
              <a:gd name="connsiteY4-46" fmla="*/ 1872208 h 1872208"/>
              <a:gd name="connsiteX5-47" fmla="*/ 0 w 3848302"/>
              <a:gd name="connsiteY5-48" fmla="*/ 14991 h 1872208"/>
              <a:gd name="connsiteX0-49" fmla="*/ 0 w 3848302"/>
              <a:gd name="connsiteY0-50" fmla="*/ 14991 h 1902188"/>
              <a:gd name="connsiteX1-51" fmla="*/ 2695975 w 3848302"/>
              <a:gd name="connsiteY1-52" fmla="*/ 0 h 1902188"/>
              <a:gd name="connsiteX2-53" fmla="*/ 3848302 w 3848302"/>
              <a:gd name="connsiteY2-54" fmla="*/ 936104 h 1902188"/>
              <a:gd name="connsiteX3-55" fmla="*/ 2695975 w 3848302"/>
              <a:gd name="connsiteY3-56" fmla="*/ 1872208 h 1902188"/>
              <a:gd name="connsiteX4-57" fmla="*/ 31469 w 3848302"/>
              <a:gd name="connsiteY4-58" fmla="*/ 1902188 h 1902188"/>
              <a:gd name="connsiteX5-59" fmla="*/ 0 w 3848302"/>
              <a:gd name="connsiteY5-60" fmla="*/ 14991 h 1902188"/>
              <a:gd name="connsiteX0-61" fmla="*/ 0 w 3864784"/>
              <a:gd name="connsiteY0-62" fmla="*/ 29981 h 1902188"/>
              <a:gd name="connsiteX1-63" fmla="*/ 2712457 w 3864784"/>
              <a:gd name="connsiteY1-64" fmla="*/ 0 h 1902188"/>
              <a:gd name="connsiteX2-65" fmla="*/ 3864784 w 3864784"/>
              <a:gd name="connsiteY2-66" fmla="*/ 936104 h 1902188"/>
              <a:gd name="connsiteX3-67" fmla="*/ 2712457 w 3864784"/>
              <a:gd name="connsiteY3-68" fmla="*/ 1872208 h 1902188"/>
              <a:gd name="connsiteX4-69" fmla="*/ 47951 w 3864784"/>
              <a:gd name="connsiteY4-70" fmla="*/ 1902188 h 1902188"/>
              <a:gd name="connsiteX5-71" fmla="*/ 0 w 3864784"/>
              <a:gd name="connsiteY5-72" fmla="*/ 29981 h 1902188"/>
              <a:gd name="connsiteX0-73" fmla="*/ 0 w 3831822"/>
              <a:gd name="connsiteY0-74" fmla="*/ 14990 h 1902188"/>
              <a:gd name="connsiteX1-75" fmla="*/ 2679495 w 3831822"/>
              <a:gd name="connsiteY1-76" fmla="*/ 0 h 1902188"/>
              <a:gd name="connsiteX2-77" fmla="*/ 3831822 w 3831822"/>
              <a:gd name="connsiteY2-78" fmla="*/ 936104 h 1902188"/>
              <a:gd name="connsiteX3-79" fmla="*/ 2679495 w 3831822"/>
              <a:gd name="connsiteY3-80" fmla="*/ 1872208 h 1902188"/>
              <a:gd name="connsiteX4-81" fmla="*/ 14989 w 3831822"/>
              <a:gd name="connsiteY4-82" fmla="*/ 1902188 h 1902188"/>
              <a:gd name="connsiteX5-83" fmla="*/ 0 w 3831822"/>
              <a:gd name="connsiteY5-84" fmla="*/ 14990 h 190218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3831822" h="1902188">
                <a:moveTo>
                  <a:pt x="0" y="14990"/>
                </a:moveTo>
                <a:lnTo>
                  <a:pt x="2679495" y="0"/>
                </a:lnTo>
                <a:cubicBezTo>
                  <a:pt x="3315908" y="0"/>
                  <a:pt x="3831822" y="419108"/>
                  <a:pt x="3831822" y="936104"/>
                </a:cubicBezTo>
                <a:cubicBezTo>
                  <a:pt x="3831822" y="1453100"/>
                  <a:pt x="3315908" y="1872208"/>
                  <a:pt x="2679495" y="1872208"/>
                </a:cubicBezTo>
                <a:lnTo>
                  <a:pt x="14989" y="1902188"/>
                </a:lnTo>
                <a:lnTo>
                  <a:pt x="0" y="14990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zh-CN" altLang="en-US" sz="4000" noProof="1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1048710" name="淘宝网chenying0907出品 68"/>
          <p:cNvSpPr/>
          <p:nvPr/>
        </p:nvSpPr>
        <p:spPr>
          <a:xfrm>
            <a:off x="930275" y="2011363"/>
            <a:ext cx="1198563" cy="11811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283" tIns="52642" rIns="105283" bIns="52642" anchor="ctr"/>
          <a:lstStyle/>
          <a:p>
            <a:pPr algn="ctr" fontAlgn="auto"/>
            <a:r>
              <a:rPr lang="zh-CN" altLang="en-US" sz="3200" b="1" noProof="1">
                <a:solidFill>
                  <a:schemeClr val="accent5">
                    <a:lumMod val="75000"/>
                  </a:schemeClr>
                </a:solidFill>
                <a:cs typeface="+mn-ea"/>
                <a:sym typeface="+mn-lt"/>
              </a:rPr>
              <a:t>例</a:t>
            </a:r>
            <a:r>
              <a:rPr lang="en-US" altLang="zh-CN" sz="3200" b="1" noProof="1">
                <a:solidFill>
                  <a:schemeClr val="accent5">
                    <a:lumMod val="75000"/>
                  </a:schemeClr>
                </a:solidFill>
                <a:cs typeface="+mn-ea"/>
                <a:sym typeface="+mn-lt"/>
              </a:rPr>
              <a:t>1</a:t>
            </a:r>
          </a:p>
        </p:txBody>
      </p:sp>
      <p:sp>
        <p:nvSpPr>
          <p:cNvPr id="1048711" name="淘宝网chenying0907出品 69"/>
          <p:cNvSpPr/>
          <p:nvPr/>
        </p:nvSpPr>
        <p:spPr>
          <a:xfrm>
            <a:off x="-19050" y="3192463"/>
            <a:ext cx="1616075" cy="227012"/>
          </a:xfrm>
          <a:prstGeom prst="rect">
            <a:avLst/>
          </a:prstGeom>
          <a:solidFill>
            <a:srgbClr val="0070C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zh-CN" altLang="en-US" sz="4000" noProof="1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1048712" name="同心圆 70"/>
          <p:cNvSpPr/>
          <p:nvPr/>
        </p:nvSpPr>
        <p:spPr>
          <a:xfrm>
            <a:off x="703263" y="1800225"/>
            <a:ext cx="1639887" cy="1619250"/>
          </a:xfrm>
          <a:prstGeom prst="donut">
            <a:avLst>
              <a:gd name="adj" fmla="val 13848"/>
            </a:avLst>
          </a:prstGeom>
          <a:solidFill>
            <a:srgbClr val="0070C0"/>
          </a:solidFill>
          <a:ln>
            <a:noFill/>
          </a:ln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zh-CN" altLang="en-US" sz="4000" noProof="1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23558" name="Rectangle 44"/>
          <p:cNvSpPr>
            <a:spLocks noChangeArrowheads="1"/>
          </p:cNvSpPr>
          <p:nvPr/>
        </p:nvSpPr>
        <p:spPr bwMode="auto">
          <a:xfrm>
            <a:off x="1458913" y="428625"/>
            <a:ext cx="4254500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78" tIns="54838" rIns="109678" bIns="54838">
            <a:spAutoFit/>
          </a:bodyPr>
          <a:lstStyle/>
          <a:p>
            <a:pPr eaLnBrk="0" hangingPunct="0"/>
            <a:r>
              <a:rPr lang="zh-CN" altLang="en-US" sz="2800" b="1">
                <a:solidFill>
                  <a:srgbClr val="000000"/>
                </a:solidFill>
                <a:sym typeface="Arial" pitchFamily="34" charset="0"/>
              </a:rPr>
              <a:t>例题增补</a:t>
            </a:r>
          </a:p>
        </p:txBody>
      </p:sp>
      <p:sp>
        <p:nvSpPr>
          <p:cNvPr id="23559" name="文本框 4"/>
          <p:cNvSpPr txBox="1">
            <a:spLocks noChangeArrowheads="1"/>
          </p:cNvSpPr>
          <p:nvPr/>
        </p:nvSpPr>
        <p:spPr bwMode="auto">
          <a:xfrm>
            <a:off x="215900" y="511175"/>
            <a:ext cx="895350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zh-CN" altLang="en-US" sz="2800" b="1">
                <a:solidFill>
                  <a:schemeClr val="bg1"/>
                </a:solidFill>
                <a:latin typeface="Tahoma" pitchFamily="34" charset="0"/>
                <a:sym typeface="Arial" pitchFamily="34" charset="0"/>
              </a:rPr>
              <a:t>例题</a:t>
            </a:r>
            <a:endParaRPr lang="en-US" altLang="zh-CN" sz="2800" b="1">
              <a:solidFill>
                <a:schemeClr val="bg1"/>
              </a:solidFill>
              <a:latin typeface="Tahoma" pitchFamily="34" charset="0"/>
              <a:sym typeface="Arial" pitchFamily="34" charset="0"/>
            </a:endParaRPr>
          </a:p>
        </p:txBody>
      </p:sp>
      <p:graphicFrame>
        <p:nvGraphicFramePr>
          <p:cNvPr id="4194314" name="Object 5"/>
          <p:cNvGraphicFramePr>
            <a:graphicFrameLocks/>
          </p:cNvGraphicFramePr>
          <p:nvPr/>
        </p:nvGraphicFramePr>
        <p:xfrm>
          <a:off x="2887663" y="3200400"/>
          <a:ext cx="6683375" cy="2887663"/>
        </p:xfrm>
        <a:graphic>
          <a:graphicData uri="http://schemas.openxmlformats.org/presentationml/2006/ole">
            <p:oleObj spid="_x0000_s23560" r:id="rId4" imgW="3314520" imgH="1473120" progId="Equation.DSMT4">
              <p:embed/>
            </p:oleObj>
          </a:graphicData>
        </a:graphic>
      </p:graphicFrame>
      <p:graphicFrame>
        <p:nvGraphicFramePr>
          <p:cNvPr id="2" name="对象 2">
            <a:hlinkClick r:id="" action="ppaction://ole?verb=1"/>
          </p:cNvPr>
          <p:cNvGraphicFramePr>
            <a:graphicFrameLocks noChangeAspect="1"/>
          </p:cNvGraphicFramePr>
          <p:nvPr/>
        </p:nvGraphicFramePr>
        <p:xfrm>
          <a:off x="2676525" y="1800225"/>
          <a:ext cx="6169025" cy="1546225"/>
        </p:xfrm>
        <a:graphic>
          <a:graphicData uri="http://schemas.openxmlformats.org/presentationml/2006/ole">
            <p:oleObj spid="_x0000_s23561" r:id="rId5" imgW="3073320" imgH="672840" progId="Equation.DSMT4">
              <p:embed/>
            </p:oleObj>
          </a:graphicData>
        </a:graphic>
      </p:graphicFrame>
    </p:spTree>
  </p:cSld>
  <p:clrMapOvr>
    <a:masterClrMapping/>
  </p:clrMapOvr>
  <p:transition spd="med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48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048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48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4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4194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710" grpId="0" bldLvl="0" animBg="1"/>
      <p:bldP spid="1048711" grpId="0" bldLvl="0" animBg="1"/>
      <p:bldP spid="1048712" grpId="0" bldLvl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Line 45"/>
          <p:cNvSpPr>
            <a:spLocks noChangeShapeType="1"/>
          </p:cNvSpPr>
          <p:nvPr/>
        </p:nvSpPr>
        <p:spPr bwMode="auto">
          <a:xfrm>
            <a:off x="1296988" y="995363"/>
            <a:ext cx="4498975" cy="0"/>
          </a:xfrm>
          <a:prstGeom prst="line">
            <a:avLst/>
          </a:prstGeom>
          <a:noFill/>
          <a:ln w="9525">
            <a:solidFill>
              <a:srgbClr val="0070C0"/>
            </a:solidFill>
            <a:round/>
            <a:headEnd/>
            <a:tailEnd/>
          </a:ln>
        </p:spPr>
        <p:txBody>
          <a:bodyPr wrap="none" lIns="109678" tIns="54838" rIns="109678" bIns="54838" anchor="ctr"/>
          <a:lstStyle/>
          <a:p>
            <a:endParaRPr lang="zh-CN" altLang="en-US">
              <a:sym typeface="Arial" pitchFamily="34" charset="0"/>
            </a:endParaRPr>
          </a:p>
        </p:txBody>
      </p:sp>
      <p:sp>
        <p:nvSpPr>
          <p:cNvPr id="1048740" name="流程图: 延期 8"/>
          <p:cNvSpPr/>
          <p:nvPr/>
        </p:nvSpPr>
        <p:spPr>
          <a:xfrm>
            <a:off x="-41275" y="342900"/>
            <a:ext cx="1409700" cy="893763"/>
          </a:xfrm>
          <a:custGeom>
            <a:avLst/>
            <a:gdLst>
              <a:gd name="connsiteX0" fmla="*/ 0 w 2304653"/>
              <a:gd name="connsiteY0" fmla="*/ 0 h 1872208"/>
              <a:gd name="connsiteX1" fmla="*/ 1152327 w 2304653"/>
              <a:gd name="connsiteY1" fmla="*/ 0 h 1872208"/>
              <a:gd name="connsiteX2" fmla="*/ 2304654 w 2304653"/>
              <a:gd name="connsiteY2" fmla="*/ 936104 h 1872208"/>
              <a:gd name="connsiteX3" fmla="*/ 1152327 w 2304653"/>
              <a:gd name="connsiteY3" fmla="*/ 1872208 h 1872208"/>
              <a:gd name="connsiteX4" fmla="*/ 0 w 2304653"/>
              <a:gd name="connsiteY4" fmla="*/ 1872208 h 1872208"/>
              <a:gd name="connsiteX5" fmla="*/ 0 w 2304653"/>
              <a:gd name="connsiteY5" fmla="*/ 0 h 1872208"/>
              <a:gd name="connsiteX0-1" fmla="*/ 0 w 3204064"/>
              <a:gd name="connsiteY0-2" fmla="*/ 0 h 1887198"/>
              <a:gd name="connsiteX1-3" fmla="*/ 2051737 w 3204064"/>
              <a:gd name="connsiteY1-4" fmla="*/ 14990 h 1887198"/>
              <a:gd name="connsiteX2-5" fmla="*/ 3204064 w 3204064"/>
              <a:gd name="connsiteY2-6" fmla="*/ 951094 h 1887198"/>
              <a:gd name="connsiteX3-7" fmla="*/ 2051737 w 3204064"/>
              <a:gd name="connsiteY3-8" fmla="*/ 1887198 h 1887198"/>
              <a:gd name="connsiteX4-9" fmla="*/ 899410 w 3204064"/>
              <a:gd name="connsiteY4-10" fmla="*/ 1887198 h 1887198"/>
              <a:gd name="connsiteX5-11" fmla="*/ 0 w 3204064"/>
              <a:gd name="connsiteY5-12" fmla="*/ 0 h 1887198"/>
              <a:gd name="connsiteX0-13" fmla="*/ 0 w 3204064"/>
              <a:gd name="connsiteY0-14" fmla="*/ 0 h 1887198"/>
              <a:gd name="connsiteX1-15" fmla="*/ 2051737 w 3204064"/>
              <a:gd name="connsiteY1-16" fmla="*/ 14990 h 1887198"/>
              <a:gd name="connsiteX2-17" fmla="*/ 3204064 w 3204064"/>
              <a:gd name="connsiteY2-18" fmla="*/ 951094 h 1887198"/>
              <a:gd name="connsiteX3-19" fmla="*/ 2051737 w 3204064"/>
              <a:gd name="connsiteY3-20" fmla="*/ 1887198 h 1887198"/>
              <a:gd name="connsiteX4-21" fmla="*/ 29980 w 3204064"/>
              <a:gd name="connsiteY4-22" fmla="*/ 1887198 h 1887198"/>
              <a:gd name="connsiteX5-23" fmla="*/ 0 w 3204064"/>
              <a:gd name="connsiteY5-24" fmla="*/ 0 h 1887198"/>
              <a:gd name="connsiteX0-25" fmla="*/ 0 w 3189073"/>
              <a:gd name="connsiteY0-26" fmla="*/ 0 h 1872208"/>
              <a:gd name="connsiteX1-27" fmla="*/ 2036746 w 3189073"/>
              <a:gd name="connsiteY1-28" fmla="*/ 0 h 1872208"/>
              <a:gd name="connsiteX2-29" fmla="*/ 3189073 w 3189073"/>
              <a:gd name="connsiteY2-30" fmla="*/ 936104 h 1872208"/>
              <a:gd name="connsiteX3-31" fmla="*/ 2036746 w 3189073"/>
              <a:gd name="connsiteY3-32" fmla="*/ 1872208 h 1872208"/>
              <a:gd name="connsiteX4-33" fmla="*/ 14989 w 3189073"/>
              <a:gd name="connsiteY4-34" fmla="*/ 1872208 h 1872208"/>
              <a:gd name="connsiteX5-35" fmla="*/ 0 w 3189073"/>
              <a:gd name="connsiteY5-36" fmla="*/ 0 h 1872208"/>
              <a:gd name="connsiteX0-37" fmla="*/ 0 w 3848302"/>
              <a:gd name="connsiteY0-38" fmla="*/ 14991 h 1872208"/>
              <a:gd name="connsiteX1-39" fmla="*/ 2695975 w 3848302"/>
              <a:gd name="connsiteY1-40" fmla="*/ 0 h 1872208"/>
              <a:gd name="connsiteX2-41" fmla="*/ 3848302 w 3848302"/>
              <a:gd name="connsiteY2-42" fmla="*/ 936104 h 1872208"/>
              <a:gd name="connsiteX3-43" fmla="*/ 2695975 w 3848302"/>
              <a:gd name="connsiteY3-44" fmla="*/ 1872208 h 1872208"/>
              <a:gd name="connsiteX4-45" fmla="*/ 674218 w 3848302"/>
              <a:gd name="connsiteY4-46" fmla="*/ 1872208 h 1872208"/>
              <a:gd name="connsiteX5-47" fmla="*/ 0 w 3848302"/>
              <a:gd name="connsiteY5-48" fmla="*/ 14991 h 1872208"/>
              <a:gd name="connsiteX0-49" fmla="*/ 0 w 3848302"/>
              <a:gd name="connsiteY0-50" fmla="*/ 14991 h 1902188"/>
              <a:gd name="connsiteX1-51" fmla="*/ 2695975 w 3848302"/>
              <a:gd name="connsiteY1-52" fmla="*/ 0 h 1902188"/>
              <a:gd name="connsiteX2-53" fmla="*/ 3848302 w 3848302"/>
              <a:gd name="connsiteY2-54" fmla="*/ 936104 h 1902188"/>
              <a:gd name="connsiteX3-55" fmla="*/ 2695975 w 3848302"/>
              <a:gd name="connsiteY3-56" fmla="*/ 1872208 h 1902188"/>
              <a:gd name="connsiteX4-57" fmla="*/ 31469 w 3848302"/>
              <a:gd name="connsiteY4-58" fmla="*/ 1902188 h 1902188"/>
              <a:gd name="connsiteX5-59" fmla="*/ 0 w 3848302"/>
              <a:gd name="connsiteY5-60" fmla="*/ 14991 h 1902188"/>
              <a:gd name="connsiteX0-61" fmla="*/ 0 w 3864784"/>
              <a:gd name="connsiteY0-62" fmla="*/ 29981 h 1902188"/>
              <a:gd name="connsiteX1-63" fmla="*/ 2712457 w 3864784"/>
              <a:gd name="connsiteY1-64" fmla="*/ 0 h 1902188"/>
              <a:gd name="connsiteX2-65" fmla="*/ 3864784 w 3864784"/>
              <a:gd name="connsiteY2-66" fmla="*/ 936104 h 1902188"/>
              <a:gd name="connsiteX3-67" fmla="*/ 2712457 w 3864784"/>
              <a:gd name="connsiteY3-68" fmla="*/ 1872208 h 1902188"/>
              <a:gd name="connsiteX4-69" fmla="*/ 47951 w 3864784"/>
              <a:gd name="connsiteY4-70" fmla="*/ 1902188 h 1902188"/>
              <a:gd name="connsiteX5-71" fmla="*/ 0 w 3864784"/>
              <a:gd name="connsiteY5-72" fmla="*/ 29981 h 1902188"/>
              <a:gd name="connsiteX0-73" fmla="*/ 0 w 3831822"/>
              <a:gd name="connsiteY0-74" fmla="*/ 14990 h 1902188"/>
              <a:gd name="connsiteX1-75" fmla="*/ 2679495 w 3831822"/>
              <a:gd name="connsiteY1-76" fmla="*/ 0 h 1902188"/>
              <a:gd name="connsiteX2-77" fmla="*/ 3831822 w 3831822"/>
              <a:gd name="connsiteY2-78" fmla="*/ 936104 h 1902188"/>
              <a:gd name="connsiteX3-79" fmla="*/ 2679495 w 3831822"/>
              <a:gd name="connsiteY3-80" fmla="*/ 1872208 h 1902188"/>
              <a:gd name="connsiteX4-81" fmla="*/ 14989 w 3831822"/>
              <a:gd name="connsiteY4-82" fmla="*/ 1902188 h 1902188"/>
              <a:gd name="connsiteX5-83" fmla="*/ 0 w 3831822"/>
              <a:gd name="connsiteY5-84" fmla="*/ 14990 h 190218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3831822" h="1902188">
                <a:moveTo>
                  <a:pt x="0" y="14990"/>
                </a:moveTo>
                <a:lnTo>
                  <a:pt x="2679495" y="0"/>
                </a:lnTo>
                <a:cubicBezTo>
                  <a:pt x="3315908" y="0"/>
                  <a:pt x="3831822" y="419108"/>
                  <a:pt x="3831822" y="936104"/>
                </a:cubicBezTo>
                <a:cubicBezTo>
                  <a:pt x="3831822" y="1453100"/>
                  <a:pt x="3315908" y="1872208"/>
                  <a:pt x="2679495" y="1872208"/>
                </a:cubicBezTo>
                <a:lnTo>
                  <a:pt x="14989" y="1902188"/>
                </a:lnTo>
                <a:lnTo>
                  <a:pt x="0" y="14990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zh-CN" altLang="en-US" sz="4000" noProof="1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1048741" name="淘宝网chenying0907出品 68"/>
          <p:cNvSpPr/>
          <p:nvPr/>
        </p:nvSpPr>
        <p:spPr>
          <a:xfrm>
            <a:off x="930275" y="2011363"/>
            <a:ext cx="1198563" cy="11811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283" tIns="52642" rIns="105283" bIns="52642" anchor="ctr"/>
          <a:lstStyle/>
          <a:p>
            <a:pPr algn="ctr" fontAlgn="auto"/>
            <a:r>
              <a:rPr lang="zh-CN" altLang="en-US" sz="3200" b="1" noProof="1">
                <a:solidFill>
                  <a:schemeClr val="accent5">
                    <a:lumMod val="75000"/>
                  </a:schemeClr>
                </a:solidFill>
                <a:cs typeface="+mn-ea"/>
                <a:sym typeface="+mn-lt"/>
              </a:rPr>
              <a:t>例</a:t>
            </a:r>
            <a:r>
              <a:rPr lang="en-US" altLang="zh-CN" sz="3200" b="1" noProof="1">
                <a:solidFill>
                  <a:schemeClr val="accent5">
                    <a:lumMod val="75000"/>
                  </a:schemeClr>
                </a:solidFill>
                <a:cs typeface="+mn-ea"/>
                <a:sym typeface="+mn-lt"/>
              </a:rPr>
              <a:t>2</a:t>
            </a:r>
          </a:p>
        </p:txBody>
      </p:sp>
      <p:sp>
        <p:nvSpPr>
          <p:cNvPr id="1048742" name="淘宝网chenying0907出品 69"/>
          <p:cNvSpPr/>
          <p:nvPr/>
        </p:nvSpPr>
        <p:spPr>
          <a:xfrm>
            <a:off x="-19050" y="3192463"/>
            <a:ext cx="1616075" cy="227012"/>
          </a:xfrm>
          <a:prstGeom prst="rect">
            <a:avLst/>
          </a:prstGeom>
          <a:solidFill>
            <a:srgbClr val="0070C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zh-CN" altLang="en-US" sz="4000" noProof="1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1048743" name="同心圆 70"/>
          <p:cNvSpPr/>
          <p:nvPr/>
        </p:nvSpPr>
        <p:spPr>
          <a:xfrm>
            <a:off x="703263" y="1800225"/>
            <a:ext cx="1639887" cy="1619250"/>
          </a:xfrm>
          <a:prstGeom prst="donut">
            <a:avLst>
              <a:gd name="adj" fmla="val 13848"/>
            </a:avLst>
          </a:prstGeom>
          <a:solidFill>
            <a:srgbClr val="0070C0"/>
          </a:solidFill>
          <a:ln>
            <a:noFill/>
          </a:ln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zh-CN" altLang="en-US" sz="4000" noProof="1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25606" name="Rectangle 44"/>
          <p:cNvSpPr>
            <a:spLocks noChangeArrowheads="1"/>
          </p:cNvSpPr>
          <p:nvPr/>
        </p:nvSpPr>
        <p:spPr bwMode="auto">
          <a:xfrm>
            <a:off x="1458913" y="428625"/>
            <a:ext cx="4254500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78" tIns="54838" rIns="109678" bIns="54838">
            <a:spAutoFit/>
          </a:bodyPr>
          <a:lstStyle/>
          <a:p>
            <a:pPr eaLnBrk="0" hangingPunct="0"/>
            <a:r>
              <a:rPr lang="zh-CN" altLang="en-US" sz="2800" b="1">
                <a:solidFill>
                  <a:srgbClr val="000000"/>
                </a:solidFill>
                <a:sym typeface="Arial" pitchFamily="34" charset="0"/>
              </a:rPr>
              <a:t>例题增补</a:t>
            </a:r>
          </a:p>
        </p:txBody>
      </p:sp>
      <p:sp>
        <p:nvSpPr>
          <p:cNvPr id="25607" name="文本框 4"/>
          <p:cNvSpPr txBox="1">
            <a:spLocks noChangeArrowheads="1"/>
          </p:cNvSpPr>
          <p:nvPr/>
        </p:nvSpPr>
        <p:spPr bwMode="auto">
          <a:xfrm>
            <a:off x="215900" y="511175"/>
            <a:ext cx="895350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zh-CN" altLang="en-US" sz="2800" b="1">
                <a:solidFill>
                  <a:schemeClr val="bg1"/>
                </a:solidFill>
                <a:latin typeface="Tahoma" pitchFamily="34" charset="0"/>
                <a:sym typeface="Arial" pitchFamily="34" charset="0"/>
              </a:rPr>
              <a:t>例题</a:t>
            </a:r>
          </a:p>
        </p:txBody>
      </p:sp>
      <p:graphicFrame>
        <p:nvGraphicFramePr>
          <p:cNvPr id="4194318" name="对象 2">
            <a:hlinkClick r:id="" action="ppaction://ole?verb=1"/>
          </p:cNvPr>
          <p:cNvGraphicFramePr>
            <a:graphicFrameLocks noChangeAspect="1"/>
          </p:cNvGraphicFramePr>
          <p:nvPr/>
        </p:nvGraphicFramePr>
        <p:xfrm>
          <a:off x="2711450" y="2238375"/>
          <a:ext cx="7162800" cy="523875"/>
        </p:xfrm>
        <a:graphic>
          <a:graphicData uri="http://schemas.openxmlformats.org/presentationml/2006/ole">
            <p:oleObj spid="_x0000_s25608" r:id="rId4" imgW="3568680" imgH="228600" progId="Equation.DSMT4">
              <p:embed/>
            </p:oleObj>
          </a:graphicData>
        </a:graphic>
      </p:graphicFrame>
      <p:graphicFrame>
        <p:nvGraphicFramePr>
          <p:cNvPr id="4194319" name="Object 3"/>
          <p:cNvGraphicFramePr>
            <a:graphicFrameLocks/>
          </p:cNvGraphicFramePr>
          <p:nvPr/>
        </p:nvGraphicFramePr>
        <p:xfrm>
          <a:off x="3087688" y="3062288"/>
          <a:ext cx="6904037" cy="3363912"/>
        </p:xfrm>
        <a:graphic>
          <a:graphicData uri="http://schemas.openxmlformats.org/presentationml/2006/ole">
            <p:oleObj spid="_x0000_s25609" r:id="rId5" imgW="2920680" imgH="1422360" progId="Equation.DSMT4">
              <p:embed/>
            </p:oleObj>
          </a:graphicData>
        </a:graphic>
      </p:graphicFrame>
    </p:spTree>
  </p:cSld>
  <p:clrMapOvr>
    <a:masterClrMapping/>
  </p:clrMapOvr>
  <p:transition spd="med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48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048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48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4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4194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4194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4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4194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741" grpId="0" bldLvl="0" animBg="1"/>
      <p:bldP spid="1048742" grpId="0" bldLvl="0" animBg="1"/>
      <p:bldP spid="1048743" grpId="0" bldLvl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45729" name="直接连接符 9"/>
          <p:cNvCxnSpPr/>
          <p:nvPr/>
        </p:nvCxnSpPr>
        <p:spPr>
          <a:xfrm>
            <a:off x="3384550" y="3462338"/>
            <a:ext cx="8172450" cy="0"/>
          </a:xfrm>
          <a:prstGeom prst="line">
            <a:avLst/>
          </a:prstGeom>
          <a:ln w="28575">
            <a:solidFill>
              <a:srgbClr val="0070C0"/>
            </a:solidFill>
          </a:ln>
          <a:effectLst>
            <a:outerShdw blurRad="1016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9" name="淘宝网chenying0907出品 10"/>
          <p:cNvGrpSpPr>
            <a:grpSpLocks/>
          </p:cNvGrpSpPr>
          <p:nvPr/>
        </p:nvGrpSpPr>
        <p:grpSpPr bwMode="auto">
          <a:xfrm>
            <a:off x="3854450" y="1936750"/>
            <a:ext cx="4441825" cy="1255713"/>
            <a:chOff x="3853815" y="1936053"/>
            <a:chExt cx="4442742" cy="1256352"/>
          </a:xfrm>
        </p:grpSpPr>
        <p:sp>
          <p:nvSpPr>
            <p:cNvPr id="1048809" name="淘宝网chenying0907出品 11"/>
            <p:cNvSpPr txBox="1"/>
            <p:nvPr/>
          </p:nvSpPr>
          <p:spPr>
            <a:xfrm>
              <a:off x="3853815" y="1936053"/>
              <a:ext cx="3650416" cy="1256352"/>
            </a:xfrm>
            <a:custGeom>
              <a:avLst/>
              <a:gdLst>
                <a:gd name="connsiteX0" fmla="*/ 0 w 3638754"/>
                <a:gd name="connsiteY0" fmla="*/ 0 h 1247943"/>
                <a:gd name="connsiteX1" fmla="*/ 3638754 w 3638754"/>
                <a:gd name="connsiteY1" fmla="*/ 0 h 1247943"/>
                <a:gd name="connsiteX2" fmla="*/ 3638754 w 3638754"/>
                <a:gd name="connsiteY2" fmla="*/ 1247943 h 1247943"/>
                <a:gd name="connsiteX3" fmla="*/ 0 w 3638754"/>
                <a:gd name="connsiteY3" fmla="*/ 1247943 h 1247943"/>
                <a:gd name="connsiteX4" fmla="*/ 0 w 3638754"/>
                <a:gd name="connsiteY4" fmla="*/ 0 h 1247943"/>
                <a:gd name="connsiteX0-1" fmla="*/ 0 w 3638754"/>
                <a:gd name="connsiteY0-2" fmla="*/ 8409 h 1256352"/>
                <a:gd name="connsiteX1-3" fmla="*/ 111925 w 3638754"/>
                <a:gd name="connsiteY1-4" fmla="*/ 0 h 1256352"/>
                <a:gd name="connsiteX2-5" fmla="*/ 3638754 w 3638754"/>
                <a:gd name="connsiteY2-6" fmla="*/ 8409 h 1256352"/>
                <a:gd name="connsiteX3-7" fmla="*/ 3638754 w 3638754"/>
                <a:gd name="connsiteY3-8" fmla="*/ 1256352 h 1256352"/>
                <a:gd name="connsiteX4-9" fmla="*/ 0 w 3638754"/>
                <a:gd name="connsiteY4-10" fmla="*/ 1256352 h 1256352"/>
                <a:gd name="connsiteX5" fmla="*/ 0 w 3638754"/>
                <a:gd name="connsiteY5" fmla="*/ 8409 h 1256352"/>
                <a:gd name="connsiteX0-11" fmla="*/ 11900 w 3650654"/>
                <a:gd name="connsiteY0-12" fmla="*/ 8409 h 1256352"/>
                <a:gd name="connsiteX1-13" fmla="*/ 123825 w 3650654"/>
                <a:gd name="connsiteY1-14" fmla="*/ 0 h 1256352"/>
                <a:gd name="connsiteX2-15" fmla="*/ 3650654 w 3650654"/>
                <a:gd name="connsiteY2-16" fmla="*/ 8409 h 1256352"/>
                <a:gd name="connsiteX3-17" fmla="*/ 3650654 w 3650654"/>
                <a:gd name="connsiteY3-18" fmla="*/ 1256352 h 1256352"/>
                <a:gd name="connsiteX4-19" fmla="*/ 11900 w 3650654"/>
                <a:gd name="connsiteY4-20" fmla="*/ 1256352 h 1256352"/>
                <a:gd name="connsiteX5-21" fmla="*/ 0 w 3650654"/>
                <a:gd name="connsiteY5-22" fmla="*/ 76200 h 1256352"/>
                <a:gd name="connsiteX6" fmla="*/ 11900 w 3650654"/>
                <a:gd name="connsiteY6" fmla="*/ 8409 h 1256352"/>
                <a:gd name="connsiteX0-23" fmla="*/ 0 w 3650654"/>
                <a:gd name="connsiteY0-24" fmla="*/ 76200 h 1256352"/>
                <a:gd name="connsiteX1-25" fmla="*/ 123825 w 3650654"/>
                <a:gd name="connsiteY1-26" fmla="*/ 0 h 1256352"/>
                <a:gd name="connsiteX2-27" fmla="*/ 3650654 w 3650654"/>
                <a:gd name="connsiteY2-28" fmla="*/ 8409 h 1256352"/>
                <a:gd name="connsiteX3-29" fmla="*/ 3650654 w 3650654"/>
                <a:gd name="connsiteY3-30" fmla="*/ 1256352 h 1256352"/>
                <a:gd name="connsiteX4-31" fmla="*/ 11900 w 3650654"/>
                <a:gd name="connsiteY4-32" fmla="*/ 1256352 h 1256352"/>
                <a:gd name="connsiteX5-33" fmla="*/ 0 w 3650654"/>
                <a:gd name="connsiteY5-34" fmla="*/ 76200 h 125635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21" y="connsiteY5-22"/>
                </a:cxn>
              </a:cxnLst>
              <a:rect l="l" t="t" r="r" b="b"/>
              <a:pathLst>
                <a:path w="3650654" h="1256352">
                  <a:moveTo>
                    <a:pt x="0" y="76200"/>
                  </a:moveTo>
                  <a:lnTo>
                    <a:pt x="123825" y="0"/>
                  </a:lnTo>
                  <a:lnTo>
                    <a:pt x="3650654" y="8409"/>
                  </a:lnTo>
                  <a:lnTo>
                    <a:pt x="3650654" y="1256352"/>
                  </a:lnTo>
                  <a:lnTo>
                    <a:pt x="11900" y="1256352"/>
                  </a:lnTo>
                  <a:lnTo>
                    <a:pt x="0" y="7620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  <a:effectLst>
              <a:outerShdw blurRad="444500" dist="254000" dir="8100000" algn="tr" rotWithShape="0">
                <a:prstClr val="black">
                  <a:alpha val="5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zh-CN"/>
              </a:defPPr>
              <a:lvl1pPr algn="ctr">
                <a:defRPr sz="32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pPr fontAlgn="auto"/>
              <a:endParaRPr lang="zh-CN" altLang="en-US" sz="11500" noProof="1"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27652" name="淘宝网chenying0907出品 12"/>
            <p:cNvSpPr txBox="1">
              <a:spLocks noChangeArrowheads="1"/>
            </p:cNvSpPr>
            <p:nvPr/>
          </p:nvSpPr>
          <p:spPr bwMode="auto">
            <a:xfrm>
              <a:off x="3889335" y="2015768"/>
              <a:ext cx="3535680" cy="10693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zh-CN" altLang="en-US" sz="6600" b="1">
                  <a:solidFill>
                    <a:schemeClr val="bg1"/>
                  </a:solidFill>
                  <a:sym typeface="Arial" pitchFamily="34" charset="0"/>
                </a:rPr>
                <a:t>在线课程</a:t>
              </a:r>
            </a:p>
          </p:txBody>
        </p:sp>
        <p:sp>
          <p:nvSpPr>
            <p:cNvPr id="1048811" name="单圆角淘宝网chenying0907出品 13"/>
            <p:cNvSpPr/>
            <p:nvPr/>
          </p:nvSpPr>
          <p:spPr>
            <a:xfrm>
              <a:off x="7486765" y="2233067"/>
              <a:ext cx="809792" cy="790977"/>
            </a:xfrm>
            <a:prstGeom prst="snipRoundRect">
              <a:avLst/>
            </a:prstGeom>
            <a:solidFill>
              <a:srgbClr val="0070C0"/>
            </a:solidFill>
            <a:ln>
              <a:noFill/>
            </a:ln>
            <a:effectLst>
              <a:outerShdw blurRad="444500" dist="254000" dir="8100000" algn="tr" rotWithShape="0">
                <a:prstClr val="black">
                  <a:alpha val="5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/>
              <a:endParaRPr lang="zh-CN" altLang="en-US" sz="3200" noProof="1">
                <a:solidFill>
                  <a:schemeClr val="bg1"/>
                </a:solidFill>
                <a:cs typeface="+mn-ea"/>
                <a:sym typeface="+mn-lt"/>
              </a:endParaRPr>
            </a:p>
          </p:txBody>
        </p:sp>
      </p:grpSp>
      <p:sp>
        <p:nvSpPr>
          <p:cNvPr id="1048812" name="淘宝网chenying0907出品 14"/>
          <p:cNvSpPr txBox="1">
            <a:spLocks noChangeArrowheads="1"/>
          </p:cNvSpPr>
          <p:nvPr/>
        </p:nvSpPr>
        <p:spPr bwMode="auto">
          <a:xfrm>
            <a:off x="3794125" y="3654425"/>
            <a:ext cx="7038975" cy="101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393" tIns="45696" rIns="91393" bIns="45696">
            <a:spAutoFit/>
          </a:bodyPr>
          <a:lstStyle/>
          <a:p>
            <a:r>
              <a:rPr lang="zh-CN" altLang="en-US" sz="6000" b="1">
                <a:solidFill>
                  <a:srgbClr val="0070C0"/>
                </a:solidFill>
                <a:sym typeface="Arial" pitchFamily="34" charset="0"/>
              </a:rPr>
              <a:t>华南师范大学数科院</a:t>
            </a:r>
          </a:p>
        </p:txBody>
      </p:sp>
      <p:grpSp>
        <p:nvGrpSpPr>
          <p:cNvPr id="100" name="组合 17"/>
          <p:cNvGrpSpPr/>
          <p:nvPr/>
        </p:nvGrpSpPr>
        <p:grpSpPr>
          <a:xfrm>
            <a:off x="1008509" y="2622468"/>
            <a:ext cx="1825778" cy="1679277"/>
            <a:chOff x="8374817" y="3976831"/>
            <a:chExt cx="719115" cy="661413"/>
          </a:xfrm>
          <a:solidFill>
            <a:srgbClr val="0070C0"/>
          </a:solidFill>
        </p:grpSpPr>
        <p:sp>
          <p:nvSpPr>
            <p:cNvPr id="1048814" name="Freeform 44"/>
            <p:cNvSpPr/>
            <p:nvPr/>
          </p:nvSpPr>
          <p:spPr bwMode="auto">
            <a:xfrm>
              <a:off x="9018919" y="4072040"/>
              <a:ext cx="75013" cy="68522"/>
            </a:xfrm>
            <a:custGeom>
              <a:avLst/>
              <a:gdLst>
                <a:gd name="T0" fmla="*/ 28 w 44"/>
                <a:gd name="T1" fmla="*/ 11 h 40"/>
                <a:gd name="T2" fmla="*/ 0 w 44"/>
                <a:gd name="T3" fmla="*/ 18 h 40"/>
                <a:gd name="T4" fmla="*/ 31 w 44"/>
                <a:gd name="T5" fmla="*/ 40 h 40"/>
                <a:gd name="T6" fmla="*/ 28 w 44"/>
                <a:gd name="T7" fmla="*/ 11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8" y="11"/>
                  </a:moveTo>
                  <a:cubicBezTo>
                    <a:pt x="13" y="0"/>
                    <a:pt x="0" y="18"/>
                    <a:pt x="0" y="18"/>
                  </a:cubicBezTo>
                  <a:cubicBezTo>
                    <a:pt x="31" y="40"/>
                    <a:pt x="31" y="40"/>
                    <a:pt x="31" y="40"/>
                  </a:cubicBezTo>
                  <a:cubicBezTo>
                    <a:pt x="31" y="40"/>
                    <a:pt x="44" y="22"/>
                    <a:pt x="28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fontAlgn="auto"/>
              <a:endParaRPr lang="zh-CN" altLang="en-US" noProof="1">
                <a:cs typeface="+mn-ea"/>
                <a:sym typeface="+mn-lt"/>
              </a:endParaRPr>
            </a:p>
          </p:txBody>
        </p:sp>
        <p:sp>
          <p:nvSpPr>
            <p:cNvPr id="1048815" name="Freeform 45"/>
            <p:cNvSpPr/>
            <p:nvPr/>
          </p:nvSpPr>
          <p:spPr bwMode="auto">
            <a:xfrm>
              <a:off x="8831387" y="4116759"/>
              <a:ext cx="230088" cy="284184"/>
            </a:xfrm>
            <a:custGeom>
              <a:avLst/>
              <a:gdLst>
                <a:gd name="T0" fmla="*/ 187 w 319"/>
                <a:gd name="T1" fmla="*/ 85 h 394"/>
                <a:gd name="T2" fmla="*/ 156 w 319"/>
                <a:gd name="T3" fmla="*/ 125 h 394"/>
                <a:gd name="T4" fmla="*/ 104 w 319"/>
                <a:gd name="T5" fmla="*/ 198 h 394"/>
                <a:gd name="T6" fmla="*/ 0 w 319"/>
                <a:gd name="T7" fmla="*/ 342 h 394"/>
                <a:gd name="T8" fmla="*/ 74 w 319"/>
                <a:gd name="T9" fmla="*/ 394 h 394"/>
                <a:gd name="T10" fmla="*/ 104 w 319"/>
                <a:gd name="T11" fmla="*/ 352 h 394"/>
                <a:gd name="T12" fmla="*/ 130 w 319"/>
                <a:gd name="T13" fmla="*/ 314 h 394"/>
                <a:gd name="T14" fmla="*/ 156 w 319"/>
                <a:gd name="T15" fmla="*/ 276 h 394"/>
                <a:gd name="T16" fmla="*/ 319 w 319"/>
                <a:gd name="T17" fmla="*/ 52 h 394"/>
                <a:gd name="T18" fmla="*/ 248 w 319"/>
                <a:gd name="T19" fmla="*/ 0 h 394"/>
                <a:gd name="T20" fmla="*/ 187 w 319"/>
                <a:gd name="T21" fmla="*/ 85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19" h="394">
                  <a:moveTo>
                    <a:pt x="187" y="85"/>
                  </a:moveTo>
                  <a:lnTo>
                    <a:pt x="156" y="125"/>
                  </a:lnTo>
                  <a:lnTo>
                    <a:pt x="104" y="198"/>
                  </a:lnTo>
                  <a:lnTo>
                    <a:pt x="0" y="342"/>
                  </a:lnTo>
                  <a:lnTo>
                    <a:pt x="74" y="394"/>
                  </a:lnTo>
                  <a:lnTo>
                    <a:pt x="104" y="352"/>
                  </a:lnTo>
                  <a:lnTo>
                    <a:pt x="130" y="314"/>
                  </a:lnTo>
                  <a:lnTo>
                    <a:pt x="156" y="276"/>
                  </a:lnTo>
                  <a:lnTo>
                    <a:pt x="319" y="52"/>
                  </a:lnTo>
                  <a:lnTo>
                    <a:pt x="248" y="0"/>
                  </a:lnTo>
                  <a:lnTo>
                    <a:pt x="187" y="85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fontAlgn="auto"/>
              <a:endParaRPr lang="zh-CN" altLang="en-US" noProof="1">
                <a:cs typeface="+mn-ea"/>
                <a:sym typeface="+mn-lt"/>
              </a:endParaRPr>
            </a:p>
          </p:txBody>
        </p:sp>
        <p:sp>
          <p:nvSpPr>
            <p:cNvPr id="1048816" name="Freeform 46"/>
            <p:cNvSpPr/>
            <p:nvPr/>
          </p:nvSpPr>
          <p:spPr bwMode="auto">
            <a:xfrm>
              <a:off x="8374817" y="3976831"/>
              <a:ext cx="569090" cy="661413"/>
            </a:xfrm>
            <a:custGeom>
              <a:avLst/>
              <a:gdLst>
                <a:gd name="T0" fmla="*/ 312 w 334"/>
                <a:gd name="T1" fmla="*/ 348 h 388"/>
                <a:gd name="T2" fmla="*/ 293 w 334"/>
                <a:gd name="T3" fmla="*/ 366 h 388"/>
                <a:gd name="T4" fmla="*/ 40 w 334"/>
                <a:gd name="T5" fmla="*/ 366 h 388"/>
                <a:gd name="T6" fmla="*/ 22 w 334"/>
                <a:gd name="T7" fmla="*/ 348 h 388"/>
                <a:gd name="T8" fmla="*/ 22 w 334"/>
                <a:gd name="T9" fmla="*/ 41 h 388"/>
                <a:gd name="T10" fmla="*/ 40 w 334"/>
                <a:gd name="T11" fmla="*/ 23 h 388"/>
                <a:gd name="T12" fmla="*/ 293 w 334"/>
                <a:gd name="T13" fmla="*/ 23 h 388"/>
                <a:gd name="T14" fmla="*/ 312 w 334"/>
                <a:gd name="T15" fmla="*/ 41 h 388"/>
                <a:gd name="T16" fmla="*/ 312 w 334"/>
                <a:gd name="T17" fmla="*/ 140 h 388"/>
                <a:gd name="T18" fmla="*/ 334 w 334"/>
                <a:gd name="T19" fmla="*/ 109 h 388"/>
                <a:gd name="T20" fmla="*/ 334 w 334"/>
                <a:gd name="T21" fmla="*/ 21 h 388"/>
                <a:gd name="T22" fmla="*/ 313 w 334"/>
                <a:gd name="T23" fmla="*/ 0 h 388"/>
                <a:gd name="T24" fmla="*/ 21 w 334"/>
                <a:gd name="T25" fmla="*/ 0 h 388"/>
                <a:gd name="T26" fmla="*/ 0 w 334"/>
                <a:gd name="T27" fmla="*/ 21 h 388"/>
                <a:gd name="T28" fmla="*/ 0 w 334"/>
                <a:gd name="T29" fmla="*/ 368 h 388"/>
                <a:gd name="T30" fmla="*/ 21 w 334"/>
                <a:gd name="T31" fmla="*/ 388 h 388"/>
                <a:gd name="T32" fmla="*/ 313 w 334"/>
                <a:gd name="T33" fmla="*/ 388 h 388"/>
                <a:gd name="T34" fmla="*/ 334 w 334"/>
                <a:gd name="T35" fmla="*/ 368 h 388"/>
                <a:gd name="T36" fmla="*/ 334 w 334"/>
                <a:gd name="T37" fmla="*/ 223 h 388"/>
                <a:gd name="T38" fmla="*/ 312 w 334"/>
                <a:gd name="T39" fmla="*/ 254 h 388"/>
                <a:gd name="T40" fmla="*/ 312 w 334"/>
                <a:gd name="T41" fmla="*/ 348 h 3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334" h="388">
                  <a:moveTo>
                    <a:pt x="312" y="348"/>
                  </a:moveTo>
                  <a:cubicBezTo>
                    <a:pt x="312" y="358"/>
                    <a:pt x="303" y="366"/>
                    <a:pt x="293" y="366"/>
                  </a:cubicBezTo>
                  <a:cubicBezTo>
                    <a:pt x="40" y="366"/>
                    <a:pt x="40" y="366"/>
                    <a:pt x="40" y="366"/>
                  </a:cubicBezTo>
                  <a:cubicBezTo>
                    <a:pt x="30" y="366"/>
                    <a:pt x="22" y="358"/>
                    <a:pt x="22" y="348"/>
                  </a:cubicBezTo>
                  <a:cubicBezTo>
                    <a:pt x="22" y="41"/>
                    <a:pt x="22" y="41"/>
                    <a:pt x="22" y="41"/>
                  </a:cubicBezTo>
                  <a:cubicBezTo>
                    <a:pt x="22" y="31"/>
                    <a:pt x="30" y="23"/>
                    <a:pt x="40" y="23"/>
                  </a:cubicBezTo>
                  <a:cubicBezTo>
                    <a:pt x="293" y="23"/>
                    <a:pt x="293" y="23"/>
                    <a:pt x="293" y="23"/>
                  </a:cubicBezTo>
                  <a:cubicBezTo>
                    <a:pt x="303" y="23"/>
                    <a:pt x="312" y="31"/>
                    <a:pt x="312" y="41"/>
                  </a:cubicBezTo>
                  <a:cubicBezTo>
                    <a:pt x="312" y="140"/>
                    <a:pt x="312" y="140"/>
                    <a:pt x="312" y="140"/>
                  </a:cubicBezTo>
                  <a:cubicBezTo>
                    <a:pt x="334" y="109"/>
                    <a:pt x="334" y="109"/>
                    <a:pt x="334" y="109"/>
                  </a:cubicBezTo>
                  <a:cubicBezTo>
                    <a:pt x="334" y="21"/>
                    <a:pt x="334" y="21"/>
                    <a:pt x="334" y="21"/>
                  </a:cubicBezTo>
                  <a:cubicBezTo>
                    <a:pt x="334" y="10"/>
                    <a:pt x="325" y="0"/>
                    <a:pt x="313" y="0"/>
                  </a:cubicBezTo>
                  <a:cubicBezTo>
                    <a:pt x="21" y="0"/>
                    <a:pt x="21" y="0"/>
                    <a:pt x="21" y="0"/>
                  </a:cubicBezTo>
                  <a:cubicBezTo>
                    <a:pt x="9" y="0"/>
                    <a:pt x="0" y="10"/>
                    <a:pt x="0" y="21"/>
                  </a:cubicBezTo>
                  <a:cubicBezTo>
                    <a:pt x="0" y="368"/>
                    <a:pt x="0" y="368"/>
                    <a:pt x="0" y="368"/>
                  </a:cubicBezTo>
                  <a:cubicBezTo>
                    <a:pt x="0" y="379"/>
                    <a:pt x="9" y="388"/>
                    <a:pt x="21" y="388"/>
                  </a:cubicBezTo>
                  <a:cubicBezTo>
                    <a:pt x="313" y="388"/>
                    <a:pt x="313" y="388"/>
                    <a:pt x="313" y="388"/>
                  </a:cubicBezTo>
                  <a:cubicBezTo>
                    <a:pt x="325" y="388"/>
                    <a:pt x="334" y="379"/>
                    <a:pt x="334" y="368"/>
                  </a:cubicBezTo>
                  <a:cubicBezTo>
                    <a:pt x="334" y="223"/>
                    <a:pt x="334" y="223"/>
                    <a:pt x="334" y="223"/>
                  </a:cubicBezTo>
                  <a:cubicBezTo>
                    <a:pt x="312" y="254"/>
                    <a:pt x="312" y="254"/>
                    <a:pt x="312" y="254"/>
                  </a:cubicBezTo>
                  <a:lnTo>
                    <a:pt x="312" y="34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fontAlgn="auto"/>
              <a:endParaRPr lang="zh-CN" altLang="en-US" noProof="1">
                <a:cs typeface="+mn-ea"/>
                <a:sym typeface="+mn-lt"/>
              </a:endParaRPr>
            </a:p>
          </p:txBody>
        </p:sp>
        <p:sp>
          <p:nvSpPr>
            <p:cNvPr id="1048817" name="Freeform 47"/>
            <p:cNvSpPr/>
            <p:nvPr/>
          </p:nvSpPr>
          <p:spPr bwMode="auto">
            <a:xfrm>
              <a:off x="8806142" y="4377142"/>
              <a:ext cx="67800" cy="77177"/>
            </a:xfrm>
            <a:custGeom>
              <a:avLst/>
              <a:gdLst>
                <a:gd name="T0" fmla="*/ 21 w 94"/>
                <a:gd name="T1" fmla="*/ 0 h 107"/>
                <a:gd name="T2" fmla="*/ 0 w 94"/>
                <a:gd name="T3" fmla="*/ 107 h 107"/>
                <a:gd name="T4" fmla="*/ 94 w 94"/>
                <a:gd name="T5" fmla="*/ 52 h 107"/>
                <a:gd name="T6" fmla="*/ 21 w 94"/>
                <a:gd name="T7" fmla="*/ 0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07">
                  <a:moveTo>
                    <a:pt x="21" y="0"/>
                  </a:moveTo>
                  <a:lnTo>
                    <a:pt x="0" y="107"/>
                  </a:lnTo>
                  <a:lnTo>
                    <a:pt x="94" y="52"/>
                  </a:lnTo>
                  <a:lnTo>
                    <a:pt x="2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fontAlgn="auto"/>
              <a:endParaRPr lang="zh-CN" altLang="en-US" noProof="1">
                <a:cs typeface="+mn-ea"/>
                <a:sym typeface="+mn-lt"/>
              </a:endParaRPr>
            </a:p>
          </p:txBody>
        </p:sp>
        <p:sp>
          <p:nvSpPr>
            <p:cNvPr id="1048818" name="Rectangle 48"/>
            <p:cNvSpPr>
              <a:spLocks noChangeArrowheads="1"/>
            </p:cNvSpPr>
            <p:nvPr/>
          </p:nvSpPr>
          <p:spPr bwMode="auto">
            <a:xfrm>
              <a:off x="8459928" y="4504808"/>
              <a:ext cx="228646" cy="34621"/>
            </a:xfrm>
            <a:prstGeom prst="rect">
              <a:avLst/>
            </a:prstGeom>
            <a:grpFill/>
            <a:ln>
              <a:noFill/>
            </a:ln>
          </p:spPr>
          <p:txBody>
            <a:bodyPr/>
            <a:lstStyle/>
            <a:p>
              <a:pPr fontAlgn="auto"/>
              <a:endParaRPr lang="zh-CN" altLang="en-US" noProof="1">
                <a:cs typeface="+mn-ea"/>
                <a:sym typeface="+mn-lt"/>
              </a:endParaRPr>
            </a:p>
          </p:txBody>
        </p:sp>
        <p:sp>
          <p:nvSpPr>
            <p:cNvPr id="1048819" name="Rectangle 49"/>
            <p:cNvSpPr>
              <a:spLocks noChangeArrowheads="1"/>
            </p:cNvSpPr>
            <p:nvPr/>
          </p:nvSpPr>
          <p:spPr bwMode="auto">
            <a:xfrm>
              <a:off x="8459928" y="4428352"/>
              <a:ext cx="228646" cy="33900"/>
            </a:xfrm>
            <a:prstGeom prst="rect">
              <a:avLst/>
            </a:prstGeom>
            <a:grpFill/>
            <a:ln>
              <a:noFill/>
            </a:ln>
          </p:spPr>
          <p:txBody>
            <a:bodyPr/>
            <a:lstStyle/>
            <a:p>
              <a:pPr fontAlgn="auto"/>
              <a:endParaRPr lang="zh-CN" altLang="en-US" noProof="1">
                <a:cs typeface="+mn-ea"/>
                <a:sym typeface="+mn-lt"/>
              </a:endParaRPr>
            </a:p>
          </p:txBody>
        </p:sp>
        <p:sp>
          <p:nvSpPr>
            <p:cNvPr id="1048820" name="Rectangle 50"/>
            <p:cNvSpPr>
              <a:spLocks noChangeArrowheads="1"/>
            </p:cNvSpPr>
            <p:nvPr/>
          </p:nvSpPr>
          <p:spPr bwMode="auto">
            <a:xfrm>
              <a:off x="8459928" y="4354782"/>
              <a:ext cx="228646" cy="32458"/>
            </a:xfrm>
            <a:prstGeom prst="rect">
              <a:avLst/>
            </a:prstGeom>
            <a:grpFill/>
            <a:ln>
              <a:noFill/>
            </a:ln>
          </p:spPr>
          <p:txBody>
            <a:bodyPr/>
            <a:lstStyle/>
            <a:p>
              <a:pPr fontAlgn="auto"/>
              <a:endParaRPr lang="zh-CN" altLang="en-US" noProof="1">
                <a:cs typeface="+mn-ea"/>
                <a:sym typeface="+mn-lt"/>
              </a:endParaRPr>
            </a:p>
          </p:txBody>
        </p:sp>
        <p:sp>
          <p:nvSpPr>
            <p:cNvPr id="1048821" name="Rectangle 51"/>
            <p:cNvSpPr>
              <a:spLocks noChangeArrowheads="1"/>
            </p:cNvSpPr>
            <p:nvPr/>
          </p:nvSpPr>
          <p:spPr bwMode="auto">
            <a:xfrm>
              <a:off x="8459928" y="4278326"/>
              <a:ext cx="228646" cy="32458"/>
            </a:xfrm>
            <a:prstGeom prst="rect">
              <a:avLst/>
            </a:prstGeom>
            <a:grpFill/>
            <a:ln>
              <a:noFill/>
            </a:ln>
          </p:spPr>
          <p:txBody>
            <a:bodyPr/>
            <a:lstStyle/>
            <a:p>
              <a:pPr fontAlgn="auto"/>
              <a:endParaRPr lang="zh-CN" altLang="en-US" noProof="1">
                <a:cs typeface="+mn-ea"/>
                <a:sym typeface="+mn-lt"/>
              </a:endParaRPr>
            </a:p>
          </p:txBody>
        </p:sp>
        <p:sp>
          <p:nvSpPr>
            <p:cNvPr id="1048822" name="Rectangle 52"/>
            <p:cNvSpPr>
              <a:spLocks noChangeArrowheads="1"/>
            </p:cNvSpPr>
            <p:nvPr/>
          </p:nvSpPr>
          <p:spPr bwMode="auto">
            <a:xfrm>
              <a:off x="8459928" y="4201870"/>
              <a:ext cx="228646" cy="33900"/>
            </a:xfrm>
            <a:prstGeom prst="rect">
              <a:avLst/>
            </a:prstGeom>
            <a:grpFill/>
            <a:ln>
              <a:noFill/>
            </a:ln>
          </p:spPr>
          <p:txBody>
            <a:bodyPr/>
            <a:lstStyle/>
            <a:p>
              <a:pPr fontAlgn="auto"/>
              <a:endParaRPr lang="zh-CN" altLang="en-US" noProof="1">
                <a:cs typeface="+mn-ea"/>
                <a:sym typeface="+mn-lt"/>
              </a:endParaRPr>
            </a:p>
          </p:txBody>
        </p:sp>
        <p:sp>
          <p:nvSpPr>
            <p:cNvPr id="1048823" name="Rectangle 53"/>
            <p:cNvSpPr>
              <a:spLocks noChangeArrowheads="1"/>
            </p:cNvSpPr>
            <p:nvPr/>
          </p:nvSpPr>
          <p:spPr bwMode="auto">
            <a:xfrm>
              <a:off x="8459928" y="4124694"/>
              <a:ext cx="228646" cy="34621"/>
            </a:xfrm>
            <a:prstGeom prst="rect">
              <a:avLst/>
            </a:prstGeom>
            <a:grpFill/>
            <a:ln>
              <a:noFill/>
            </a:ln>
          </p:spPr>
          <p:txBody>
            <a:bodyPr/>
            <a:lstStyle/>
            <a:p>
              <a:pPr fontAlgn="auto"/>
              <a:endParaRPr lang="zh-CN" altLang="en-US" noProof="1">
                <a:cs typeface="+mn-ea"/>
                <a:sym typeface="+mn-lt"/>
              </a:endParaRPr>
            </a:p>
          </p:txBody>
        </p:sp>
      </p:grpSp>
    </p:spTree>
  </p:cSld>
  <p:clrMapOvr>
    <a:masterClrMapping/>
  </p:clrMapOvr>
  <p:transition spd="slow"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145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488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488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488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488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800"/>
                            </p:stCondLst>
                            <p:childTnLst>
                              <p:par>
                                <p:cTn id="21" presetID="27" presetClass="emph" presetSubtype="0" fill="remove" grpId="1" nodeType="after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22" dur="250" autoRev="1" fill="remove"/>
                                        <p:tgtEl>
                                          <p:spTgt spid="10488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animClr clrSpc="rgb" dir="cw">
                                      <p:cBhvr>
                                        <p:cTn id="23" dur="250" autoRev="1" fill="remove"/>
                                        <p:tgtEl>
                                          <p:spTgt spid="1048812"/>
                                        </p:tgtEl>
                                        <p:attrNameLst>
                                          <p:attrName>fill.color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set>
                                      <p:cBhvr>
                                        <p:cTn id="24" dur="250" autoRev="1" fill="remove"/>
                                        <p:tgtEl>
                                          <p:spTgt spid="10488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250" autoRev="1" fill="remove"/>
                                        <p:tgtEl>
                                          <p:spTgt spid="10488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812" grpId="0"/>
      <p:bldP spid="1048812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4" name="流程图: 延期 8"/>
          <p:cNvSpPr/>
          <p:nvPr/>
        </p:nvSpPr>
        <p:spPr>
          <a:xfrm>
            <a:off x="-42863" y="2559050"/>
            <a:ext cx="3486151" cy="1901825"/>
          </a:xfrm>
          <a:custGeom>
            <a:avLst/>
            <a:gdLst>
              <a:gd name="connsiteX0" fmla="*/ 0 w 2304653"/>
              <a:gd name="connsiteY0" fmla="*/ 0 h 1872208"/>
              <a:gd name="connsiteX1" fmla="*/ 1152327 w 2304653"/>
              <a:gd name="connsiteY1" fmla="*/ 0 h 1872208"/>
              <a:gd name="connsiteX2" fmla="*/ 2304654 w 2304653"/>
              <a:gd name="connsiteY2" fmla="*/ 936104 h 1872208"/>
              <a:gd name="connsiteX3" fmla="*/ 1152327 w 2304653"/>
              <a:gd name="connsiteY3" fmla="*/ 1872208 h 1872208"/>
              <a:gd name="connsiteX4" fmla="*/ 0 w 2304653"/>
              <a:gd name="connsiteY4" fmla="*/ 1872208 h 1872208"/>
              <a:gd name="connsiteX5" fmla="*/ 0 w 2304653"/>
              <a:gd name="connsiteY5" fmla="*/ 0 h 1872208"/>
              <a:gd name="connsiteX0-1" fmla="*/ 0 w 3204064"/>
              <a:gd name="connsiteY0-2" fmla="*/ 0 h 1887198"/>
              <a:gd name="connsiteX1-3" fmla="*/ 2051737 w 3204064"/>
              <a:gd name="connsiteY1-4" fmla="*/ 14990 h 1887198"/>
              <a:gd name="connsiteX2-5" fmla="*/ 3204064 w 3204064"/>
              <a:gd name="connsiteY2-6" fmla="*/ 951094 h 1887198"/>
              <a:gd name="connsiteX3-7" fmla="*/ 2051737 w 3204064"/>
              <a:gd name="connsiteY3-8" fmla="*/ 1887198 h 1887198"/>
              <a:gd name="connsiteX4-9" fmla="*/ 899410 w 3204064"/>
              <a:gd name="connsiteY4-10" fmla="*/ 1887198 h 1887198"/>
              <a:gd name="connsiteX5-11" fmla="*/ 0 w 3204064"/>
              <a:gd name="connsiteY5-12" fmla="*/ 0 h 1887198"/>
              <a:gd name="connsiteX0-13" fmla="*/ 0 w 3204064"/>
              <a:gd name="connsiteY0-14" fmla="*/ 0 h 1887198"/>
              <a:gd name="connsiteX1-15" fmla="*/ 2051737 w 3204064"/>
              <a:gd name="connsiteY1-16" fmla="*/ 14990 h 1887198"/>
              <a:gd name="connsiteX2-17" fmla="*/ 3204064 w 3204064"/>
              <a:gd name="connsiteY2-18" fmla="*/ 951094 h 1887198"/>
              <a:gd name="connsiteX3-19" fmla="*/ 2051737 w 3204064"/>
              <a:gd name="connsiteY3-20" fmla="*/ 1887198 h 1887198"/>
              <a:gd name="connsiteX4-21" fmla="*/ 29980 w 3204064"/>
              <a:gd name="connsiteY4-22" fmla="*/ 1887198 h 1887198"/>
              <a:gd name="connsiteX5-23" fmla="*/ 0 w 3204064"/>
              <a:gd name="connsiteY5-24" fmla="*/ 0 h 1887198"/>
              <a:gd name="connsiteX0-25" fmla="*/ 0 w 3189073"/>
              <a:gd name="connsiteY0-26" fmla="*/ 0 h 1872208"/>
              <a:gd name="connsiteX1-27" fmla="*/ 2036746 w 3189073"/>
              <a:gd name="connsiteY1-28" fmla="*/ 0 h 1872208"/>
              <a:gd name="connsiteX2-29" fmla="*/ 3189073 w 3189073"/>
              <a:gd name="connsiteY2-30" fmla="*/ 936104 h 1872208"/>
              <a:gd name="connsiteX3-31" fmla="*/ 2036746 w 3189073"/>
              <a:gd name="connsiteY3-32" fmla="*/ 1872208 h 1872208"/>
              <a:gd name="connsiteX4-33" fmla="*/ 14989 w 3189073"/>
              <a:gd name="connsiteY4-34" fmla="*/ 1872208 h 1872208"/>
              <a:gd name="connsiteX5-35" fmla="*/ 0 w 3189073"/>
              <a:gd name="connsiteY5-36" fmla="*/ 0 h 1872208"/>
              <a:gd name="connsiteX0-37" fmla="*/ 0 w 3848302"/>
              <a:gd name="connsiteY0-38" fmla="*/ 14991 h 1872208"/>
              <a:gd name="connsiteX1-39" fmla="*/ 2695975 w 3848302"/>
              <a:gd name="connsiteY1-40" fmla="*/ 0 h 1872208"/>
              <a:gd name="connsiteX2-41" fmla="*/ 3848302 w 3848302"/>
              <a:gd name="connsiteY2-42" fmla="*/ 936104 h 1872208"/>
              <a:gd name="connsiteX3-43" fmla="*/ 2695975 w 3848302"/>
              <a:gd name="connsiteY3-44" fmla="*/ 1872208 h 1872208"/>
              <a:gd name="connsiteX4-45" fmla="*/ 674218 w 3848302"/>
              <a:gd name="connsiteY4-46" fmla="*/ 1872208 h 1872208"/>
              <a:gd name="connsiteX5-47" fmla="*/ 0 w 3848302"/>
              <a:gd name="connsiteY5-48" fmla="*/ 14991 h 1872208"/>
              <a:gd name="connsiteX0-49" fmla="*/ 0 w 3848302"/>
              <a:gd name="connsiteY0-50" fmla="*/ 14991 h 1902188"/>
              <a:gd name="connsiteX1-51" fmla="*/ 2695975 w 3848302"/>
              <a:gd name="connsiteY1-52" fmla="*/ 0 h 1902188"/>
              <a:gd name="connsiteX2-53" fmla="*/ 3848302 w 3848302"/>
              <a:gd name="connsiteY2-54" fmla="*/ 936104 h 1902188"/>
              <a:gd name="connsiteX3-55" fmla="*/ 2695975 w 3848302"/>
              <a:gd name="connsiteY3-56" fmla="*/ 1872208 h 1902188"/>
              <a:gd name="connsiteX4-57" fmla="*/ 31469 w 3848302"/>
              <a:gd name="connsiteY4-58" fmla="*/ 1902188 h 1902188"/>
              <a:gd name="connsiteX5-59" fmla="*/ 0 w 3848302"/>
              <a:gd name="connsiteY5-60" fmla="*/ 14991 h 1902188"/>
              <a:gd name="connsiteX0-61" fmla="*/ 0 w 3864784"/>
              <a:gd name="connsiteY0-62" fmla="*/ 29981 h 1902188"/>
              <a:gd name="connsiteX1-63" fmla="*/ 2712457 w 3864784"/>
              <a:gd name="connsiteY1-64" fmla="*/ 0 h 1902188"/>
              <a:gd name="connsiteX2-65" fmla="*/ 3864784 w 3864784"/>
              <a:gd name="connsiteY2-66" fmla="*/ 936104 h 1902188"/>
              <a:gd name="connsiteX3-67" fmla="*/ 2712457 w 3864784"/>
              <a:gd name="connsiteY3-68" fmla="*/ 1872208 h 1902188"/>
              <a:gd name="connsiteX4-69" fmla="*/ 47951 w 3864784"/>
              <a:gd name="connsiteY4-70" fmla="*/ 1902188 h 1902188"/>
              <a:gd name="connsiteX5-71" fmla="*/ 0 w 3864784"/>
              <a:gd name="connsiteY5-72" fmla="*/ 29981 h 1902188"/>
              <a:gd name="connsiteX0-73" fmla="*/ 0 w 3831822"/>
              <a:gd name="connsiteY0-74" fmla="*/ 14990 h 1902188"/>
              <a:gd name="connsiteX1-75" fmla="*/ 2679495 w 3831822"/>
              <a:gd name="connsiteY1-76" fmla="*/ 0 h 1902188"/>
              <a:gd name="connsiteX2-77" fmla="*/ 3831822 w 3831822"/>
              <a:gd name="connsiteY2-78" fmla="*/ 936104 h 1902188"/>
              <a:gd name="connsiteX3-79" fmla="*/ 2679495 w 3831822"/>
              <a:gd name="connsiteY3-80" fmla="*/ 1872208 h 1902188"/>
              <a:gd name="connsiteX4-81" fmla="*/ 14989 w 3831822"/>
              <a:gd name="connsiteY4-82" fmla="*/ 1902188 h 1902188"/>
              <a:gd name="connsiteX5-83" fmla="*/ 0 w 3831822"/>
              <a:gd name="connsiteY5-84" fmla="*/ 14990 h 190218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3831822" h="1902188">
                <a:moveTo>
                  <a:pt x="0" y="14990"/>
                </a:moveTo>
                <a:lnTo>
                  <a:pt x="2679495" y="0"/>
                </a:lnTo>
                <a:cubicBezTo>
                  <a:pt x="3315908" y="0"/>
                  <a:pt x="3831822" y="419108"/>
                  <a:pt x="3831822" y="936104"/>
                </a:cubicBezTo>
                <a:cubicBezTo>
                  <a:pt x="3831822" y="1453100"/>
                  <a:pt x="3315908" y="1872208"/>
                  <a:pt x="2679495" y="1872208"/>
                </a:cubicBezTo>
                <a:lnTo>
                  <a:pt x="14989" y="1902188"/>
                </a:lnTo>
                <a:lnTo>
                  <a:pt x="0" y="14990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defTabSz="457200" fontAlgn="auto">
              <a:spcAft>
                <a:spcPts val="0"/>
              </a:spcAft>
            </a:pPr>
            <a:endParaRPr lang="zh-CN" altLang="en-US" sz="2800" dirty="0">
              <a:ln w="0">
                <a:noFill/>
              </a:ln>
              <a:solidFill>
                <a:schemeClr val="bg1"/>
              </a:solidFill>
              <a:latin typeface="+mn-ea"/>
              <a:cs typeface="+mj-cs"/>
              <a:sym typeface="+mn-ea"/>
            </a:endParaRPr>
          </a:p>
        </p:txBody>
      </p:sp>
      <p:sp>
        <p:nvSpPr>
          <p:cNvPr id="1048605" name="淘宝网chenying0907出品 7"/>
          <p:cNvSpPr/>
          <p:nvPr/>
        </p:nvSpPr>
        <p:spPr>
          <a:xfrm>
            <a:off x="3313113" y="863600"/>
            <a:ext cx="863600" cy="865188"/>
          </a:xfrm>
          <a:prstGeom prst="ellipse">
            <a:avLst/>
          </a:prstGeom>
          <a:solidFill>
            <a:srgbClr val="0070C0"/>
          </a:solidFill>
          <a:ln>
            <a:noFill/>
          </a:ln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r>
              <a:rPr lang="en-US" altLang="zh-CN" sz="3200" noProof="1">
                <a:solidFill>
                  <a:schemeClr val="bg1"/>
                </a:solidFill>
                <a:cs typeface="+mn-ea"/>
                <a:sym typeface="+mn-lt"/>
              </a:rPr>
              <a:t>1</a:t>
            </a:r>
            <a:endParaRPr lang="zh-CN" altLang="en-US" sz="3200" noProof="1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1048607" name="淘宝网chenying0907出品 10"/>
          <p:cNvSpPr/>
          <p:nvPr/>
        </p:nvSpPr>
        <p:spPr>
          <a:xfrm>
            <a:off x="4537075" y="3024188"/>
            <a:ext cx="863600" cy="863600"/>
          </a:xfrm>
          <a:prstGeom prst="ellipse">
            <a:avLst/>
          </a:prstGeom>
          <a:solidFill>
            <a:srgbClr val="0070C0"/>
          </a:solidFill>
          <a:ln>
            <a:noFill/>
          </a:ln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altLang="zh-CN" sz="3200">
                <a:solidFill>
                  <a:schemeClr val="bg1"/>
                </a:solidFill>
                <a:sym typeface="Arial" pitchFamily="34" charset="0"/>
              </a:rPr>
              <a:t>2</a:t>
            </a:r>
          </a:p>
        </p:txBody>
      </p:sp>
      <p:sp>
        <p:nvSpPr>
          <p:cNvPr id="1048609" name="淘宝网chenying0907出品 16"/>
          <p:cNvSpPr/>
          <p:nvPr/>
        </p:nvSpPr>
        <p:spPr>
          <a:xfrm>
            <a:off x="3313113" y="5184775"/>
            <a:ext cx="863600" cy="863600"/>
          </a:xfrm>
          <a:prstGeom prst="ellipse">
            <a:avLst/>
          </a:prstGeom>
          <a:solidFill>
            <a:srgbClr val="0070C0"/>
          </a:solidFill>
          <a:ln>
            <a:noFill/>
          </a:ln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altLang="zh-CN" sz="3200">
                <a:solidFill>
                  <a:schemeClr val="bg1"/>
                </a:solidFill>
                <a:sym typeface="Arial" pitchFamily="34" charset="0"/>
              </a:rPr>
              <a:t>3</a:t>
            </a:r>
          </a:p>
        </p:txBody>
      </p:sp>
      <p:sp>
        <p:nvSpPr>
          <p:cNvPr id="1048610" name="Rectangle 33"/>
          <p:cNvSpPr>
            <a:spLocks noChangeArrowheads="1"/>
          </p:cNvSpPr>
          <p:nvPr/>
        </p:nvSpPr>
        <p:spPr bwMode="auto">
          <a:xfrm>
            <a:off x="5619750" y="3149600"/>
            <a:ext cx="1641475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78" tIns="54838" rIns="109678" bIns="54838">
            <a:spAutoFit/>
          </a:bodyPr>
          <a:lstStyle/>
          <a:p>
            <a:pPr>
              <a:lnSpc>
                <a:spcPct val="80000"/>
              </a:lnSpc>
            </a:pPr>
            <a:r>
              <a:rPr lang="zh-CN" altLang="en-US" sz="2800" b="1">
                <a:solidFill>
                  <a:srgbClr val="0070C0"/>
                </a:solidFill>
                <a:latin typeface="微软雅黑" pitchFamily="34" charset="-122"/>
                <a:sym typeface="微软雅黑" pitchFamily="34" charset="-122"/>
              </a:rPr>
              <a:t>释疑解难</a:t>
            </a:r>
          </a:p>
        </p:txBody>
      </p:sp>
      <p:sp>
        <p:nvSpPr>
          <p:cNvPr id="1048611" name="Line 34"/>
          <p:cNvSpPr>
            <a:spLocks noChangeShapeType="1"/>
          </p:cNvSpPr>
          <p:nvPr/>
        </p:nvSpPr>
        <p:spPr bwMode="auto">
          <a:xfrm>
            <a:off x="5256213" y="3697288"/>
            <a:ext cx="6264275" cy="0"/>
          </a:xfrm>
          <a:prstGeom prst="line">
            <a:avLst/>
          </a:prstGeom>
          <a:noFill/>
          <a:ln w="9525">
            <a:solidFill>
              <a:srgbClr val="0070C0"/>
            </a:solidFill>
            <a:round/>
            <a:headEnd/>
            <a:tailEnd/>
          </a:ln>
        </p:spPr>
        <p:txBody>
          <a:bodyPr wrap="none" lIns="109678" tIns="54838" rIns="109678" bIns="54838" anchor="ctr"/>
          <a:lstStyle/>
          <a:p>
            <a:endParaRPr lang="zh-CN" altLang="en-US">
              <a:sym typeface="Arial" pitchFamily="34" charset="0"/>
            </a:endParaRPr>
          </a:p>
        </p:txBody>
      </p:sp>
      <p:sp>
        <p:nvSpPr>
          <p:cNvPr id="1048614" name="Rectangle 55"/>
          <p:cNvSpPr>
            <a:spLocks noChangeArrowheads="1"/>
          </p:cNvSpPr>
          <p:nvPr/>
        </p:nvSpPr>
        <p:spPr bwMode="auto">
          <a:xfrm>
            <a:off x="4376738" y="5416550"/>
            <a:ext cx="1641475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78" tIns="54838" rIns="109678" bIns="54838">
            <a:spAutoFit/>
          </a:bodyPr>
          <a:lstStyle/>
          <a:p>
            <a:pPr>
              <a:lnSpc>
                <a:spcPct val="80000"/>
              </a:lnSpc>
            </a:pPr>
            <a:r>
              <a:rPr lang="zh-CN" altLang="en-US" sz="2800" b="1">
                <a:solidFill>
                  <a:srgbClr val="0070C0"/>
                </a:solidFill>
                <a:latin typeface="微软雅黑" pitchFamily="34" charset="-122"/>
                <a:sym typeface="微软雅黑" pitchFamily="34" charset="-122"/>
              </a:rPr>
              <a:t>例题增补</a:t>
            </a:r>
          </a:p>
        </p:txBody>
      </p:sp>
      <p:sp>
        <p:nvSpPr>
          <p:cNvPr id="1048615" name="Line 56"/>
          <p:cNvSpPr>
            <a:spLocks noChangeShapeType="1"/>
          </p:cNvSpPr>
          <p:nvPr/>
        </p:nvSpPr>
        <p:spPr bwMode="auto">
          <a:xfrm>
            <a:off x="4070350" y="5891213"/>
            <a:ext cx="4392613" cy="0"/>
          </a:xfrm>
          <a:prstGeom prst="line">
            <a:avLst/>
          </a:prstGeom>
          <a:noFill/>
          <a:ln w="9525">
            <a:solidFill>
              <a:srgbClr val="0070C0"/>
            </a:solidFill>
            <a:round/>
            <a:headEnd/>
            <a:tailEnd/>
          </a:ln>
        </p:spPr>
        <p:txBody>
          <a:bodyPr wrap="none" lIns="109678" tIns="54838" rIns="109678" bIns="54838" anchor="ctr"/>
          <a:lstStyle/>
          <a:p>
            <a:endParaRPr lang="zh-CN" altLang="en-US">
              <a:sym typeface="Arial" pitchFamily="34" charset="0"/>
            </a:endParaRPr>
          </a:p>
        </p:txBody>
      </p:sp>
      <p:sp>
        <p:nvSpPr>
          <p:cNvPr id="1048616" name="Rectangle 44"/>
          <p:cNvSpPr>
            <a:spLocks noChangeArrowheads="1"/>
          </p:cNvSpPr>
          <p:nvPr/>
        </p:nvSpPr>
        <p:spPr bwMode="auto">
          <a:xfrm>
            <a:off x="4395788" y="879475"/>
            <a:ext cx="4254500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78" tIns="54838" rIns="109678" bIns="54838">
            <a:spAutoFit/>
          </a:bodyPr>
          <a:lstStyle/>
          <a:p>
            <a:pPr eaLnBrk="0" hangingPunct="0"/>
            <a:r>
              <a:rPr lang="zh-CN" altLang="en-US" sz="2800" b="1">
                <a:solidFill>
                  <a:srgbClr val="0070C0"/>
                </a:solidFill>
                <a:latin typeface="微软雅黑" pitchFamily="34" charset="-122"/>
                <a:sym typeface="微软雅黑" pitchFamily="34" charset="-122"/>
              </a:rPr>
              <a:t>内容要点</a:t>
            </a:r>
          </a:p>
        </p:txBody>
      </p:sp>
      <p:sp>
        <p:nvSpPr>
          <p:cNvPr id="1048617" name="Line 45"/>
          <p:cNvSpPr>
            <a:spLocks noChangeShapeType="1"/>
          </p:cNvSpPr>
          <p:nvPr/>
        </p:nvSpPr>
        <p:spPr bwMode="auto">
          <a:xfrm>
            <a:off x="4105275" y="1498600"/>
            <a:ext cx="4391025" cy="0"/>
          </a:xfrm>
          <a:prstGeom prst="line">
            <a:avLst/>
          </a:prstGeom>
          <a:noFill/>
          <a:ln w="9525">
            <a:solidFill>
              <a:srgbClr val="0070C0"/>
            </a:solidFill>
            <a:round/>
            <a:headEnd/>
            <a:tailEnd/>
          </a:ln>
        </p:spPr>
        <p:txBody>
          <a:bodyPr wrap="none" lIns="109678" tIns="54838" rIns="109678" bIns="54838" anchor="ctr"/>
          <a:lstStyle/>
          <a:p>
            <a:endParaRPr lang="zh-CN" altLang="en-US">
              <a:sym typeface="Arial" pitchFamily="34" charset="0"/>
            </a:endParaRPr>
          </a:p>
        </p:txBody>
      </p:sp>
      <p:sp>
        <p:nvSpPr>
          <p:cNvPr id="1048620" name="文本框 1"/>
          <p:cNvSpPr txBox="1"/>
          <p:nvPr/>
        </p:nvSpPr>
        <p:spPr>
          <a:xfrm>
            <a:off x="473075" y="3619500"/>
            <a:ext cx="2012950" cy="6445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/>
            <a:r>
              <a:rPr lang="zh-CN" altLang="en-US" sz="3600" b="1" dirty="0">
                <a:ln w="0">
                  <a:noFill/>
                </a:ln>
                <a:solidFill>
                  <a:schemeClr val="bg1"/>
                </a:solidFill>
                <a:latin typeface="+mn-ea"/>
                <a:ea typeface="+mn-ea"/>
                <a:cs typeface="+mj-cs"/>
                <a:sym typeface="+mn-ea"/>
              </a:rPr>
              <a:t>基本概念</a:t>
            </a:r>
            <a:endParaRPr lang="zh-CN" altLang="en-US" sz="3600" b="1" dirty="0">
              <a:ln w="0">
                <a:noFill/>
              </a:ln>
              <a:solidFill>
                <a:schemeClr val="bg1"/>
              </a:solidFill>
              <a:latin typeface="+mn-ea"/>
              <a:cs typeface="+mj-cs"/>
              <a:sym typeface="+mn-ea"/>
            </a:endParaRPr>
          </a:p>
        </p:txBody>
      </p:sp>
      <p:sp>
        <p:nvSpPr>
          <p:cNvPr id="1048621" name="文本框 2"/>
          <p:cNvSpPr txBox="1"/>
          <p:nvPr/>
        </p:nvSpPr>
        <p:spPr>
          <a:xfrm>
            <a:off x="317500" y="2870200"/>
            <a:ext cx="2468563" cy="6445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/>
            <a:r>
              <a:rPr lang="zh-CN" altLang="en-US" sz="3600" dirty="0">
                <a:ln w="0">
                  <a:noFill/>
                </a:ln>
                <a:solidFill>
                  <a:schemeClr val="bg1"/>
                </a:solidFill>
                <a:latin typeface="+mn-ea"/>
                <a:ea typeface="+mn-ea"/>
                <a:cs typeface="+mj-cs"/>
                <a:sym typeface="+mn-ea"/>
              </a:rPr>
              <a:t>微分方程的</a:t>
            </a:r>
            <a:endParaRPr lang="zh-CN" altLang="en-US" sz="3600" dirty="0">
              <a:ln w="0">
                <a:noFill/>
              </a:ln>
              <a:solidFill>
                <a:schemeClr val="bg1"/>
              </a:solidFill>
              <a:latin typeface="+mn-ea"/>
              <a:cs typeface="+mj-cs"/>
              <a:sym typeface="+mn-ea"/>
            </a:endParaRPr>
          </a:p>
        </p:txBody>
      </p:sp>
    </p:spTree>
  </p:cSld>
  <p:clrMapOvr>
    <a:masterClrMapping/>
  </p:clrMapOvr>
  <p:transition spd="slow" advTm="0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486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486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486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486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486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486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48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048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048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486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486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486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486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0486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0486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05" grpId="0" animBg="1"/>
      <p:bldP spid="1048607" grpId="0" animBg="1"/>
      <p:bldP spid="1048609" grpId="0" animBg="1"/>
      <p:bldP spid="1048610" grpId="0"/>
      <p:bldP spid="1048611" grpId="0" animBg="1"/>
      <p:bldP spid="1048614" grpId="0"/>
      <p:bldP spid="1048615" grpId="0" animBg="1"/>
      <p:bldP spid="1048616" grpId="0"/>
      <p:bldP spid="10486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5" name="流程图: 延期 8"/>
          <p:cNvSpPr/>
          <p:nvPr/>
        </p:nvSpPr>
        <p:spPr>
          <a:xfrm>
            <a:off x="-28575" y="2562225"/>
            <a:ext cx="3484563" cy="1901825"/>
          </a:xfrm>
          <a:custGeom>
            <a:avLst/>
            <a:gdLst>
              <a:gd name="connsiteX0" fmla="*/ 0 w 2304653"/>
              <a:gd name="connsiteY0" fmla="*/ 0 h 1872208"/>
              <a:gd name="connsiteX1" fmla="*/ 1152327 w 2304653"/>
              <a:gd name="connsiteY1" fmla="*/ 0 h 1872208"/>
              <a:gd name="connsiteX2" fmla="*/ 2304654 w 2304653"/>
              <a:gd name="connsiteY2" fmla="*/ 936104 h 1872208"/>
              <a:gd name="connsiteX3" fmla="*/ 1152327 w 2304653"/>
              <a:gd name="connsiteY3" fmla="*/ 1872208 h 1872208"/>
              <a:gd name="connsiteX4" fmla="*/ 0 w 2304653"/>
              <a:gd name="connsiteY4" fmla="*/ 1872208 h 1872208"/>
              <a:gd name="connsiteX5" fmla="*/ 0 w 2304653"/>
              <a:gd name="connsiteY5" fmla="*/ 0 h 1872208"/>
              <a:gd name="connsiteX0-1" fmla="*/ 0 w 3204064"/>
              <a:gd name="connsiteY0-2" fmla="*/ 0 h 1887198"/>
              <a:gd name="connsiteX1-3" fmla="*/ 2051737 w 3204064"/>
              <a:gd name="connsiteY1-4" fmla="*/ 14990 h 1887198"/>
              <a:gd name="connsiteX2-5" fmla="*/ 3204064 w 3204064"/>
              <a:gd name="connsiteY2-6" fmla="*/ 951094 h 1887198"/>
              <a:gd name="connsiteX3-7" fmla="*/ 2051737 w 3204064"/>
              <a:gd name="connsiteY3-8" fmla="*/ 1887198 h 1887198"/>
              <a:gd name="connsiteX4-9" fmla="*/ 899410 w 3204064"/>
              <a:gd name="connsiteY4-10" fmla="*/ 1887198 h 1887198"/>
              <a:gd name="connsiteX5-11" fmla="*/ 0 w 3204064"/>
              <a:gd name="connsiteY5-12" fmla="*/ 0 h 1887198"/>
              <a:gd name="connsiteX0-13" fmla="*/ 0 w 3204064"/>
              <a:gd name="connsiteY0-14" fmla="*/ 0 h 1887198"/>
              <a:gd name="connsiteX1-15" fmla="*/ 2051737 w 3204064"/>
              <a:gd name="connsiteY1-16" fmla="*/ 14990 h 1887198"/>
              <a:gd name="connsiteX2-17" fmla="*/ 3204064 w 3204064"/>
              <a:gd name="connsiteY2-18" fmla="*/ 951094 h 1887198"/>
              <a:gd name="connsiteX3-19" fmla="*/ 2051737 w 3204064"/>
              <a:gd name="connsiteY3-20" fmla="*/ 1887198 h 1887198"/>
              <a:gd name="connsiteX4-21" fmla="*/ 29980 w 3204064"/>
              <a:gd name="connsiteY4-22" fmla="*/ 1887198 h 1887198"/>
              <a:gd name="connsiteX5-23" fmla="*/ 0 w 3204064"/>
              <a:gd name="connsiteY5-24" fmla="*/ 0 h 1887198"/>
              <a:gd name="connsiteX0-25" fmla="*/ 0 w 3189073"/>
              <a:gd name="connsiteY0-26" fmla="*/ 0 h 1872208"/>
              <a:gd name="connsiteX1-27" fmla="*/ 2036746 w 3189073"/>
              <a:gd name="connsiteY1-28" fmla="*/ 0 h 1872208"/>
              <a:gd name="connsiteX2-29" fmla="*/ 3189073 w 3189073"/>
              <a:gd name="connsiteY2-30" fmla="*/ 936104 h 1872208"/>
              <a:gd name="connsiteX3-31" fmla="*/ 2036746 w 3189073"/>
              <a:gd name="connsiteY3-32" fmla="*/ 1872208 h 1872208"/>
              <a:gd name="connsiteX4-33" fmla="*/ 14989 w 3189073"/>
              <a:gd name="connsiteY4-34" fmla="*/ 1872208 h 1872208"/>
              <a:gd name="connsiteX5-35" fmla="*/ 0 w 3189073"/>
              <a:gd name="connsiteY5-36" fmla="*/ 0 h 1872208"/>
              <a:gd name="connsiteX0-37" fmla="*/ 0 w 3848302"/>
              <a:gd name="connsiteY0-38" fmla="*/ 14991 h 1872208"/>
              <a:gd name="connsiteX1-39" fmla="*/ 2695975 w 3848302"/>
              <a:gd name="connsiteY1-40" fmla="*/ 0 h 1872208"/>
              <a:gd name="connsiteX2-41" fmla="*/ 3848302 w 3848302"/>
              <a:gd name="connsiteY2-42" fmla="*/ 936104 h 1872208"/>
              <a:gd name="connsiteX3-43" fmla="*/ 2695975 w 3848302"/>
              <a:gd name="connsiteY3-44" fmla="*/ 1872208 h 1872208"/>
              <a:gd name="connsiteX4-45" fmla="*/ 674218 w 3848302"/>
              <a:gd name="connsiteY4-46" fmla="*/ 1872208 h 1872208"/>
              <a:gd name="connsiteX5-47" fmla="*/ 0 w 3848302"/>
              <a:gd name="connsiteY5-48" fmla="*/ 14991 h 1872208"/>
              <a:gd name="connsiteX0-49" fmla="*/ 0 w 3848302"/>
              <a:gd name="connsiteY0-50" fmla="*/ 14991 h 1902188"/>
              <a:gd name="connsiteX1-51" fmla="*/ 2695975 w 3848302"/>
              <a:gd name="connsiteY1-52" fmla="*/ 0 h 1902188"/>
              <a:gd name="connsiteX2-53" fmla="*/ 3848302 w 3848302"/>
              <a:gd name="connsiteY2-54" fmla="*/ 936104 h 1902188"/>
              <a:gd name="connsiteX3-55" fmla="*/ 2695975 w 3848302"/>
              <a:gd name="connsiteY3-56" fmla="*/ 1872208 h 1902188"/>
              <a:gd name="connsiteX4-57" fmla="*/ 31469 w 3848302"/>
              <a:gd name="connsiteY4-58" fmla="*/ 1902188 h 1902188"/>
              <a:gd name="connsiteX5-59" fmla="*/ 0 w 3848302"/>
              <a:gd name="connsiteY5-60" fmla="*/ 14991 h 1902188"/>
              <a:gd name="connsiteX0-61" fmla="*/ 0 w 3864784"/>
              <a:gd name="connsiteY0-62" fmla="*/ 29981 h 1902188"/>
              <a:gd name="connsiteX1-63" fmla="*/ 2712457 w 3864784"/>
              <a:gd name="connsiteY1-64" fmla="*/ 0 h 1902188"/>
              <a:gd name="connsiteX2-65" fmla="*/ 3864784 w 3864784"/>
              <a:gd name="connsiteY2-66" fmla="*/ 936104 h 1902188"/>
              <a:gd name="connsiteX3-67" fmla="*/ 2712457 w 3864784"/>
              <a:gd name="connsiteY3-68" fmla="*/ 1872208 h 1902188"/>
              <a:gd name="connsiteX4-69" fmla="*/ 47951 w 3864784"/>
              <a:gd name="connsiteY4-70" fmla="*/ 1902188 h 1902188"/>
              <a:gd name="connsiteX5-71" fmla="*/ 0 w 3864784"/>
              <a:gd name="connsiteY5-72" fmla="*/ 29981 h 1902188"/>
              <a:gd name="connsiteX0-73" fmla="*/ 0 w 3831822"/>
              <a:gd name="connsiteY0-74" fmla="*/ 14990 h 1902188"/>
              <a:gd name="connsiteX1-75" fmla="*/ 2679495 w 3831822"/>
              <a:gd name="connsiteY1-76" fmla="*/ 0 h 1902188"/>
              <a:gd name="connsiteX2-77" fmla="*/ 3831822 w 3831822"/>
              <a:gd name="connsiteY2-78" fmla="*/ 936104 h 1902188"/>
              <a:gd name="connsiteX3-79" fmla="*/ 2679495 w 3831822"/>
              <a:gd name="connsiteY3-80" fmla="*/ 1872208 h 1902188"/>
              <a:gd name="connsiteX4-81" fmla="*/ 14989 w 3831822"/>
              <a:gd name="connsiteY4-82" fmla="*/ 1902188 h 1902188"/>
              <a:gd name="connsiteX5-83" fmla="*/ 0 w 3831822"/>
              <a:gd name="connsiteY5-84" fmla="*/ 14990 h 190218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3831822" h="1902188">
                <a:moveTo>
                  <a:pt x="0" y="14990"/>
                </a:moveTo>
                <a:lnTo>
                  <a:pt x="2679495" y="0"/>
                </a:lnTo>
                <a:cubicBezTo>
                  <a:pt x="3315908" y="0"/>
                  <a:pt x="3831822" y="419108"/>
                  <a:pt x="3831822" y="936104"/>
                </a:cubicBezTo>
                <a:cubicBezTo>
                  <a:pt x="3831822" y="1453100"/>
                  <a:pt x="3315908" y="1872208"/>
                  <a:pt x="2679495" y="1872208"/>
                </a:cubicBezTo>
                <a:lnTo>
                  <a:pt x="14989" y="1902188"/>
                </a:lnTo>
                <a:lnTo>
                  <a:pt x="0" y="14990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en-US" altLang="zh-CN" sz="8000" b="1" noProof="1">
              <a:solidFill>
                <a:schemeClr val="bg1"/>
              </a:solidFill>
              <a:latin typeface="Tahoma" panose="020B0604030504040204" charset="0"/>
              <a:cs typeface="+mn-ea"/>
              <a:sym typeface="+mn-lt"/>
            </a:endParaRPr>
          </a:p>
        </p:txBody>
      </p:sp>
      <p:sp>
        <p:nvSpPr>
          <p:cNvPr id="1048626" name="淘宝网chenying0907出品 10"/>
          <p:cNvSpPr/>
          <p:nvPr/>
        </p:nvSpPr>
        <p:spPr>
          <a:xfrm>
            <a:off x="4537075" y="3024188"/>
            <a:ext cx="863600" cy="863600"/>
          </a:xfrm>
          <a:prstGeom prst="ellipse">
            <a:avLst/>
          </a:prstGeom>
          <a:solidFill>
            <a:srgbClr val="0070C0"/>
          </a:solidFill>
          <a:ln>
            <a:noFill/>
          </a:ln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r>
              <a:rPr lang="en-US" altLang="zh-CN" sz="3200" noProof="1">
                <a:solidFill>
                  <a:schemeClr val="bg1"/>
                </a:solidFill>
                <a:cs typeface="+mn-ea"/>
                <a:sym typeface="+mn-lt"/>
              </a:rPr>
              <a:t>1</a:t>
            </a:r>
            <a:endParaRPr lang="zh-CN" altLang="en-US" sz="3200" noProof="1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1048627" name="Rectangle 33"/>
          <p:cNvSpPr>
            <a:spLocks noChangeArrowheads="1"/>
          </p:cNvSpPr>
          <p:nvPr/>
        </p:nvSpPr>
        <p:spPr bwMode="auto">
          <a:xfrm>
            <a:off x="6184900" y="3078163"/>
            <a:ext cx="2162175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78" tIns="54838" rIns="109678" bIns="54838">
            <a:spAutoFit/>
          </a:bodyPr>
          <a:lstStyle/>
          <a:p>
            <a:pPr algn="dist" eaLnBrk="0" hangingPunct="0"/>
            <a:r>
              <a:rPr lang="zh-CN" altLang="en-US" sz="2800" b="1">
                <a:solidFill>
                  <a:srgbClr val="000000"/>
                </a:solidFill>
                <a:sym typeface="Arial" pitchFamily="34" charset="0"/>
              </a:rPr>
              <a:t>内容要点</a:t>
            </a:r>
          </a:p>
        </p:txBody>
      </p:sp>
      <p:sp>
        <p:nvSpPr>
          <p:cNvPr id="1048628" name="Line 34"/>
          <p:cNvSpPr>
            <a:spLocks noChangeShapeType="1"/>
          </p:cNvSpPr>
          <p:nvPr/>
        </p:nvSpPr>
        <p:spPr bwMode="auto">
          <a:xfrm>
            <a:off x="5329238" y="3697288"/>
            <a:ext cx="4391025" cy="0"/>
          </a:xfrm>
          <a:prstGeom prst="line">
            <a:avLst/>
          </a:prstGeom>
          <a:noFill/>
          <a:ln w="9525">
            <a:solidFill>
              <a:srgbClr val="0070C0"/>
            </a:solidFill>
            <a:round/>
            <a:headEnd/>
            <a:tailEnd/>
          </a:ln>
        </p:spPr>
        <p:txBody>
          <a:bodyPr wrap="none" lIns="109678" tIns="54838" rIns="109678" bIns="54838" anchor="ctr"/>
          <a:lstStyle/>
          <a:p>
            <a:endParaRPr lang="zh-CN" altLang="en-US">
              <a:sym typeface="Arial" pitchFamily="34" charset="0"/>
            </a:endParaRPr>
          </a:p>
        </p:txBody>
      </p:sp>
      <p:sp>
        <p:nvSpPr>
          <p:cNvPr id="1048629" name="Line 34"/>
          <p:cNvSpPr>
            <a:spLocks noChangeShapeType="1"/>
          </p:cNvSpPr>
          <p:nvPr/>
        </p:nvSpPr>
        <p:spPr bwMode="auto">
          <a:xfrm>
            <a:off x="10874375" y="568325"/>
            <a:ext cx="647700" cy="0"/>
          </a:xfrm>
          <a:prstGeom prst="line">
            <a:avLst/>
          </a:prstGeom>
          <a:noFill/>
          <a:ln w="9525">
            <a:solidFill>
              <a:srgbClr val="0070C0"/>
            </a:solidFill>
            <a:round/>
            <a:headEnd/>
            <a:tailEnd/>
          </a:ln>
        </p:spPr>
        <p:txBody>
          <a:bodyPr wrap="none" lIns="109678" tIns="54838" rIns="109678" bIns="54838" anchor="ctr"/>
          <a:lstStyle/>
          <a:p>
            <a:endParaRPr lang="zh-CN" altLang="en-US">
              <a:sym typeface="Arial" pitchFamily="34" charset="0"/>
            </a:endParaRPr>
          </a:p>
        </p:txBody>
      </p:sp>
      <p:sp>
        <p:nvSpPr>
          <p:cNvPr id="1048630" name="Line 34"/>
          <p:cNvSpPr>
            <a:spLocks noChangeShapeType="1"/>
          </p:cNvSpPr>
          <p:nvPr/>
        </p:nvSpPr>
        <p:spPr bwMode="auto">
          <a:xfrm>
            <a:off x="10693400" y="720725"/>
            <a:ext cx="828675" cy="0"/>
          </a:xfrm>
          <a:prstGeom prst="line">
            <a:avLst/>
          </a:prstGeom>
          <a:noFill/>
          <a:ln w="9525">
            <a:solidFill>
              <a:srgbClr val="0070C0"/>
            </a:solidFill>
            <a:round/>
            <a:headEnd/>
            <a:tailEnd/>
          </a:ln>
        </p:spPr>
        <p:txBody>
          <a:bodyPr wrap="none" lIns="109678" tIns="54838" rIns="109678" bIns="54838" anchor="ctr"/>
          <a:lstStyle/>
          <a:p>
            <a:endParaRPr lang="zh-CN" altLang="en-US">
              <a:sym typeface="Arial" pitchFamily="34" charset="0"/>
            </a:endParaRPr>
          </a:p>
        </p:txBody>
      </p:sp>
      <p:sp>
        <p:nvSpPr>
          <p:cNvPr id="7175" name="文本框 1"/>
          <p:cNvSpPr txBox="1">
            <a:spLocks noChangeArrowheads="1"/>
          </p:cNvSpPr>
          <p:nvPr/>
        </p:nvSpPr>
        <p:spPr bwMode="auto">
          <a:xfrm>
            <a:off x="1776413" y="2562225"/>
            <a:ext cx="868362" cy="151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9600" b="1">
                <a:solidFill>
                  <a:schemeClr val="bg1"/>
                </a:solidFill>
                <a:latin typeface="Tahoma" pitchFamily="34" charset="0"/>
                <a:sym typeface="Arial" pitchFamily="34" charset="0"/>
              </a:rPr>
              <a:t>1</a:t>
            </a:r>
          </a:p>
        </p:txBody>
      </p:sp>
      <p:sp>
        <p:nvSpPr>
          <p:cNvPr id="7176" name="文本框 3"/>
          <p:cNvSpPr txBox="1">
            <a:spLocks noChangeArrowheads="1"/>
          </p:cNvSpPr>
          <p:nvPr/>
        </p:nvSpPr>
        <p:spPr bwMode="auto">
          <a:xfrm>
            <a:off x="374650" y="3098800"/>
            <a:ext cx="1401763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zh-CN" altLang="en-US" sz="4800" b="1">
                <a:solidFill>
                  <a:schemeClr val="bg1"/>
                </a:solidFill>
                <a:sym typeface="Arial" pitchFamily="34" charset="0"/>
              </a:rPr>
              <a:t>概念</a:t>
            </a:r>
          </a:p>
        </p:txBody>
      </p:sp>
    </p:spTree>
  </p:cSld>
  <p:clrMapOvr>
    <a:masterClrMapping/>
  </p:clrMapOvr>
  <p:transition spd="slow" advTm="0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486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48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48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486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486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048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048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26" grpId="0" animBg="1"/>
      <p:bldP spid="1048627" grpId="0"/>
      <p:bldP spid="1048628" grpId="0" animBg="1"/>
      <p:bldP spid="1048629" grpId="0" animBg="1"/>
      <p:bldP spid="104863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6" name="Rectangle 44"/>
          <p:cNvSpPr>
            <a:spLocks noChangeArrowheads="1"/>
          </p:cNvSpPr>
          <p:nvPr/>
        </p:nvSpPr>
        <p:spPr bwMode="auto">
          <a:xfrm>
            <a:off x="1458913" y="428625"/>
            <a:ext cx="4254500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78" tIns="54838" rIns="109678" bIns="54838">
            <a:spAutoFit/>
          </a:bodyPr>
          <a:lstStyle/>
          <a:p>
            <a:pPr eaLnBrk="0" hangingPunct="0"/>
            <a:r>
              <a:rPr lang="zh-CN" altLang="en-US" sz="2800" b="1">
                <a:solidFill>
                  <a:srgbClr val="000000"/>
                </a:solidFill>
                <a:sym typeface="Arial" pitchFamily="34" charset="0"/>
              </a:rPr>
              <a:t>内容要点</a:t>
            </a:r>
          </a:p>
        </p:txBody>
      </p:sp>
      <p:sp>
        <p:nvSpPr>
          <p:cNvPr id="9218" name="Line 45"/>
          <p:cNvSpPr>
            <a:spLocks noChangeShapeType="1"/>
          </p:cNvSpPr>
          <p:nvPr/>
        </p:nvSpPr>
        <p:spPr bwMode="auto">
          <a:xfrm>
            <a:off x="1296988" y="995363"/>
            <a:ext cx="4498975" cy="0"/>
          </a:xfrm>
          <a:prstGeom prst="line">
            <a:avLst/>
          </a:prstGeom>
          <a:noFill/>
          <a:ln w="9525">
            <a:solidFill>
              <a:srgbClr val="0070C0"/>
            </a:solidFill>
            <a:round/>
            <a:headEnd/>
            <a:tailEnd/>
          </a:ln>
        </p:spPr>
        <p:txBody>
          <a:bodyPr wrap="none" lIns="109678" tIns="54838" rIns="109678" bIns="54838" anchor="ctr"/>
          <a:lstStyle/>
          <a:p>
            <a:endParaRPr lang="zh-CN" altLang="en-US">
              <a:sym typeface="Arial" pitchFamily="34" charset="0"/>
            </a:endParaRPr>
          </a:p>
        </p:txBody>
      </p:sp>
      <p:sp>
        <p:nvSpPr>
          <p:cNvPr id="1048638" name="流程图: 延期 8"/>
          <p:cNvSpPr/>
          <p:nvPr/>
        </p:nvSpPr>
        <p:spPr>
          <a:xfrm>
            <a:off x="-41275" y="342900"/>
            <a:ext cx="1409700" cy="893763"/>
          </a:xfrm>
          <a:custGeom>
            <a:avLst/>
            <a:gdLst>
              <a:gd name="connsiteX0" fmla="*/ 0 w 2304653"/>
              <a:gd name="connsiteY0" fmla="*/ 0 h 1872208"/>
              <a:gd name="connsiteX1" fmla="*/ 1152327 w 2304653"/>
              <a:gd name="connsiteY1" fmla="*/ 0 h 1872208"/>
              <a:gd name="connsiteX2" fmla="*/ 2304654 w 2304653"/>
              <a:gd name="connsiteY2" fmla="*/ 936104 h 1872208"/>
              <a:gd name="connsiteX3" fmla="*/ 1152327 w 2304653"/>
              <a:gd name="connsiteY3" fmla="*/ 1872208 h 1872208"/>
              <a:gd name="connsiteX4" fmla="*/ 0 w 2304653"/>
              <a:gd name="connsiteY4" fmla="*/ 1872208 h 1872208"/>
              <a:gd name="connsiteX5" fmla="*/ 0 w 2304653"/>
              <a:gd name="connsiteY5" fmla="*/ 0 h 1872208"/>
              <a:gd name="connsiteX0-1" fmla="*/ 0 w 3204064"/>
              <a:gd name="connsiteY0-2" fmla="*/ 0 h 1887198"/>
              <a:gd name="connsiteX1-3" fmla="*/ 2051737 w 3204064"/>
              <a:gd name="connsiteY1-4" fmla="*/ 14990 h 1887198"/>
              <a:gd name="connsiteX2-5" fmla="*/ 3204064 w 3204064"/>
              <a:gd name="connsiteY2-6" fmla="*/ 951094 h 1887198"/>
              <a:gd name="connsiteX3-7" fmla="*/ 2051737 w 3204064"/>
              <a:gd name="connsiteY3-8" fmla="*/ 1887198 h 1887198"/>
              <a:gd name="connsiteX4-9" fmla="*/ 899410 w 3204064"/>
              <a:gd name="connsiteY4-10" fmla="*/ 1887198 h 1887198"/>
              <a:gd name="connsiteX5-11" fmla="*/ 0 w 3204064"/>
              <a:gd name="connsiteY5-12" fmla="*/ 0 h 1887198"/>
              <a:gd name="connsiteX0-13" fmla="*/ 0 w 3204064"/>
              <a:gd name="connsiteY0-14" fmla="*/ 0 h 1887198"/>
              <a:gd name="connsiteX1-15" fmla="*/ 2051737 w 3204064"/>
              <a:gd name="connsiteY1-16" fmla="*/ 14990 h 1887198"/>
              <a:gd name="connsiteX2-17" fmla="*/ 3204064 w 3204064"/>
              <a:gd name="connsiteY2-18" fmla="*/ 951094 h 1887198"/>
              <a:gd name="connsiteX3-19" fmla="*/ 2051737 w 3204064"/>
              <a:gd name="connsiteY3-20" fmla="*/ 1887198 h 1887198"/>
              <a:gd name="connsiteX4-21" fmla="*/ 29980 w 3204064"/>
              <a:gd name="connsiteY4-22" fmla="*/ 1887198 h 1887198"/>
              <a:gd name="connsiteX5-23" fmla="*/ 0 w 3204064"/>
              <a:gd name="connsiteY5-24" fmla="*/ 0 h 1887198"/>
              <a:gd name="connsiteX0-25" fmla="*/ 0 w 3189073"/>
              <a:gd name="connsiteY0-26" fmla="*/ 0 h 1872208"/>
              <a:gd name="connsiteX1-27" fmla="*/ 2036746 w 3189073"/>
              <a:gd name="connsiteY1-28" fmla="*/ 0 h 1872208"/>
              <a:gd name="connsiteX2-29" fmla="*/ 3189073 w 3189073"/>
              <a:gd name="connsiteY2-30" fmla="*/ 936104 h 1872208"/>
              <a:gd name="connsiteX3-31" fmla="*/ 2036746 w 3189073"/>
              <a:gd name="connsiteY3-32" fmla="*/ 1872208 h 1872208"/>
              <a:gd name="connsiteX4-33" fmla="*/ 14989 w 3189073"/>
              <a:gd name="connsiteY4-34" fmla="*/ 1872208 h 1872208"/>
              <a:gd name="connsiteX5-35" fmla="*/ 0 w 3189073"/>
              <a:gd name="connsiteY5-36" fmla="*/ 0 h 1872208"/>
              <a:gd name="connsiteX0-37" fmla="*/ 0 w 3848302"/>
              <a:gd name="connsiteY0-38" fmla="*/ 14991 h 1872208"/>
              <a:gd name="connsiteX1-39" fmla="*/ 2695975 w 3848302"/>
              <a:gd name="connsiteY1-40" fmla="*/ 0 h 1872208"/>
              <a:gd name="connsiteX2-41" fmla="*/ 3848302 w 3848302"/>
              <a:gd name="connsiteY2-42" fmla="*/ 936104 h 1872208"/>
              <a:gd name="connsiteX3-43" fmla="*/ 2695975 w 3848302"/>
              <a:gd name="connsiteY3-44" fmla="*/ 1872208 h 1872208"/>
              <a:gd name="connsiteX4-45" fmla="*/ 674218 w 3848302"/>
              <a:gd name="connsiteY4-46" fmla="*/ 1872208 h 1872208"/>
              <a:gd name="connsiteX5-47" fmla="*/ 0 w 3848302"/>
              <a:gd name="connsiteY5-48" fmla="*/ 14991 h 1872208"/>
              <a:gd name="connsiteX0-49" fmla="*/ 0 w 3848302"/>
              <a:gd name="connsiteY0-50" fmla="*/ 14991 h 1902188"/>
              <a:gd name="connsiteX1-51" fmla="*/ 2695975 w 3848302"/>
              <a:gd name="connsiteY1-52" fmla="*/ 0 h 1902188"/>
              <a:gd name="connsiteX2-53" fmla="*/ 3848302 w 3848302"/>
              <a:gd name="connsiteY2-54" fmla="*/ 936104 h 1902188"/>
              <a:gd name="connsiteX3-55" fmla="*/ 2695975 w 3848302"/>
              <a:gd name="connsiteY3-56" fmla="*/ 1872208 h 1902188"/>
              <a:gd name="connsiteX4-57" fmla="*/ 31469 w 3848302"/>
              <a:gd name="connsiteY4-58" fmla="*/ 1902188 h 1902188"/>
              <a:gd name="connsiteX5-59" fmla="*/ 0 w 3848302"/>
              <a:gd name="connsiteY5-60" fmla="*/ 14991 h 1902188"/>
              <a:gd name="connsiteX0-61" fmla="*/ 0 w 3864784"/>
              <a:gd name="connsiteY0-62" fmla="*/ 29981 h 1902188"/>
              <a:gd name="connsiteX1-63" fmla="*/ 2712457 w 3864784"/>
              <a:gd name="connsiteY1-64" fmla="*/ 0 h 1902188"/>
              <a:gd name="connsiteX2-65" fmla="*/ 3864784 w 3864784"/>
              <a:gd name="connsiteY2-66" fmla="*/ 936104 h 1902188"/>
              <a:gd name="connsiteX3-67" fmla="*/ 2712457 w 3864784"/>
              <a:gd name="connsiteY3-68" fmla="*/ 1872208 h 1902188"/>
              <a:gd name="connsiteX4-69" fmla="*/ 47951 w 3864784"/>
              <a:gd name="connsiteY4-70" fmla="*/ 1902188 h 1902188"/>
              <a:gd name="connsiteX5-71" fmla="*/ 0 w 3864784"/>
              <a:gd name="connsiteY5-72" fmla="*/ 29981 h 1902188"/>
              <a:gd name="connsiteX0-73" fmla="*/ 0 w 3831822"/>
              <a:gd name="connsiteY0-74" fmla="*/ 14990 h 1902188"/>
              <a:gd name="connsiteX1-75" fmla="*/ 2679495 w 3831822"/>
              <a:gd name="connsiteY1-76" fmla="*/ 0 h 1902188"/>
              <a:gd name="connsiteX2-77" fmla="*/ 3831822 w 3831822"/>
              <a:gd name="connsiteY2-78" fmla="*/ 936104 h 1902188"/>
              <a:gd name="connsiteX3-79" fmla="*/ 2679495 w 3831822"/>
              <a:gd name="connsiteY3-80" fmla="*/ 1872208 h 1902188"/>
              <a:gd name="connsiteX4-81" fmla="*/ 14989 w 3831822"/>
              <a:gd name="connsiteY4-82" fmla="*/ 1902188 h 1902188"/>
              <a:gd name="connsiteX5-83" fmla="*/ 0 w 3831822"/>
              <a:gd name="connsiteY5-84" fmla="*/ 14990 h 190218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3831822" h="1902188">
                <a:moveTo>
                  <a:pt x="0" y="14990"/>
                </a:moveTo>
                <a:lnTo>
                  <a:pt x="2679495" y="0"/>
                </a:lnTo>
                <a:cubicBezTo>
                  <a:pt x="3315908" y="0"/>
                  <a:pt x="3831822" y="419108"/>
                  <a:pt x="3831822" y="936104"/>
                </a:cubicBezTo>
                <a:cubicBezTo>
                  <a:pt x="3831822" y="1453100"/>
                  <a:pt x="3315908" y="1872208"/>
                  <a:pt x="2679495" y="1872208"/>
                </a:cubicBezTo>
                <a:lnTo>
                  <a:pt x="14989" y="1902188"/>
                </a:lnTo>
                <a:lnTo>
                  <a:pt x="0" y="14990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zh-CN" altLang="en-US" sz="4000" noProof="1">
              <a:solidFill>
                <a:schemeClr val="bg1"/>
              </a:solidFill>
              <a:cs typeface="+mn-ea"/>
              <a:sym typeface="+mn-lt"/>
            </a:endParaRPr>
          </a:p>
        </p:txBody>
      </p:sp>
      <p:grpSp>
        <p:nvGrpSpPr>
          <p:cNvPr id="46" name="淘宝网chenying0907出品 37"/>
          <p:cNvGrpSpPr/>
          <p:nvPr/>
        </p:nvGrpSpPr>
        <p:grpSpPr>
          <a:xfrm>
            <a:off x="532115" y="2903825"/>
            <a:ext cx="1905001" cy="1505025"/>
            <a:chOff x="3679937" y="1512218"/>
            <a:chExt cx="1905000" cy="1505025"/>
          </a:xfrm>
          <a:solidFill>
            <a:srgbClr val="0070C0"/>
          </a:solidFill>
        </p:grpSpPr>
        <p:sp>
          <p:nvSpPr>
            <p:cNvPr id="1048639" name="淘宝网chenying0907出品 38"/>
            <p:cNvSpPr/>
            <p:nvPr/>
          </p:nvSpPr>
          <p:spPr>
            <a:xfrm>
              <a:off x="3895972" y="1512218"/>
              <a:ext cx="1505025" cy="1505025"/>
            </a:xfrm>
            <a:prstGeom prst="ellipse">
              <a:avLst/>
            </a:prstGeom>
            <a:grpFill/>
            <a:ln>
              <a:noFill/>
            </a:ln>
            <a:effectLst>
              <a:outerShdw blurRad="444500" dist="254000" dir="8100000" algn="tr" rotWithShape="0">
                <a:prstClr val="black">
                  <a:alpha val="5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/>
              <a:endParaRPr lang="zh-CN" altLang="en-US" sz="4000" noProof="1">
                <a:solidFill>
                  <a:schemeClr val="bg1"/>
                </a:solidFill>
                <a:cs typeface="+mn-ea"/>
                <a:sym typeface="+mn-lt"/>
              </a:endParaRPr>
            </a:p>
          </p:txBody>
        </p:sp>
        <p:sp>
          <p:nvSpPr>
            <p:cNvPr id="1048640" name="Text Box 41"/>
            <p:cNvSpPr txBox="1">
              <a:spLocks noChangeArrowheads="1"/>
            </p:cNvSpPr>
            <p:nvPr/>
          </p:nvSpPr>
          <p:spPr bwMode="auto">
            <a:xfrm>
              <a:off x="3679937" y="1883619"/>
              <a:ext cx="1905000" cy="761747"/>
            </a:xfrm>
            <a:prstGeom prst="rect">
              <a:avLst/>
            </a:prstGeom>
            <a:noFill/>
            <a:ln>
              <a:noFill/>
            </a:ln>
            <a:effectLst>
              <a:outerShdw blurRad="444500" dist="254000" dir="8100000" algn="tr" rotWithShape="0">
                <a:prstClr val="black">
                  <a:alpha val="5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zh-CN"/>
              </a:defPPr>
              <a:lvl1pPr algn="ctr">
                <a:defRPr sz="40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pPr fontAlgn="auto"/>
              <a:r>
                <a:rPr lang="zh-CN" altLang="en-US" sz="2800" noProof="1">
                  <a:latin typeface="+mn-lt"/>
                  <a:ea typeface="+mn-ea"/>
                  <a:cs typeface="+mn-ea"/>
                  <a:sym typeface="+mn-lt"/>
                </a:rPr>
                <a:t>要点</a:t>
              </a:r>
            </a:p>
          </p:txBody>
        </p:sp>
      </p:grpSp>
      <p:sp>
        <p:nvSpPr>
          <p:cNvPr id="1048641" name="淘宝网chenying0907出品 44"/>
          <p:cNvSpPr>
            <a:spLocks noChangeArrowheads="1"/>
          </p:cNvSpPr>
          <p:nvPr/>
        </p:nvSpPr>
        <p:spPr bwMode="auto">
          <a:xfrm rot="-5400000">
            <a:off x="2690812" y="3243263"/>
            <a:ext cx="538163" cy="827088"/>
          </a:xfrm>
          <a:custGeom>
            <a:avLst/>
            <a:gdLst/>
            <a:ahLst/>
            <a:cxnLst>
              <a:cxn ang="0">
                <a:pos x="37" y="1"/>
              </a:cxn>
              <a:cxn ang="0">
                <a:pos x="45" y="472"/>
              </a:cxn>
              <a:cxn ang="0">
                <a:pos x="0" y="474"/>
              </a:cxn>
              <a:cxn ang="0">
                <a:pos x="72" y="604"/>
              </a:cxn>
              <a:cxn ang="0">
                <a:pos x="142" y="474"/>
              </a:cxn>
              <a:cxn ang="0">
                <a:pos x="100" y="474"/>
              </a:cxn>
              <a:cxn ang="0">
                <a:pos x="99" y="0"/>
              </a:cxn>
              <a:cxn ang="0">
                <a:pos x="37" y="1"/>
              </a:cxn>
            </a:cxnLst>
            <a:rect l="0" t="0" r="r" b="b"/>
            <a:pathLst>
              <a:path w="142" h="604">
                <a:moveTo>
                  <a:pt x="37" y="1"/>
                </a:moveTo>
                <a:lnTo>
                  <a:pt x="45" y="472"/>
                </a:lnTo>
                <a:lnTo>
                  <a:pt x="0" y="474"/>
                </a:lnTo>
                <a:lnTo>
                  <a:pt x="72" y="604"/>
                </a:lnTo>
                <a:lnTo>
                  <a:pt x="142" y="474"/>
                </a:lnTo>
                <a:lnTo>
                  <a:pt x="100" y="474"/>
                </a:lnTo>
                <a:lnTo>
                  <a:pt x="99" y="0"/>
                </a:lnTo>
                <a:lnTo>
                  <a:pt x="37" y="1"/>
                </a:lnTo>
                <a:close/>
              </a:path>
            </a:pathLst>
          </a:custGeom>
          <a:solidFill>
            <a:srgbClr val="7F7F7F">
              <a:alpha val="50194"/>
            </a:srgbClr>
          </a:solidFill>
          <a:ln w="9525">
            <a:noFill/>
            <a:round/>
            <a:headEnd/>
            <a:tailEnd/>
          </a:ln>
        </p:spPr>
        <p:txBody>
          <a:bodyPr wrap="none" lIns="91387" tIns="45696" rIns="91387" bIns="45696" anchor="ctr"/>
          <a:lstStyle/>
          <a:p>
            <a:endParaRPr lang="zh-CN" altLang="en-US">
              <a:sym typeface="Arial" pitchFamily="34" charset="0"/>
            </a:endParaRPr>
          </a:p>
        </p:txBody>
      </p:sp>
      <p:sp>
        <p:nvSpPr>
          <p:cNvPr id="1048643" name="文本框 1"/>
          <p:cNvSpPr txBox="1">
            <a:spLocks noChangeArrowheads="1"/>
          </p:cNvSpPr>
          <p:nvPr/>
        </p:nvSpPr>
        <p:spPr bwMode="auto">
          <a:xfrm>
            <a:off x="3373438" y="1238250"/>
            <a:ext cx="8045450" cy="5353050"/>
          </a:xfrm>
          <a:prstGeom prst="rect">
            <a:avLst/>
          </a:prstGeom>
          <a:noFill/>
          <a:ln w="9525">
            <a:solidFill>
              <a:schemeClr val="accent1"/>
            </a:solidFill>
            <a:prstDash val="sysDash"/>
            <a:round/>
            <a:headEnd/>
            <a:tailEnd/>
          </a:ln>
        </p:spPr>
        <p:txBody>
          <a:bodyPr>
            <a:spAutoFit/>
          </a:bodyPr>
          <a:lstStyle/>
          <a:p>
            <a:pPr defTabSz="457200">
              <a:lnSpc>
                <a:spcPct val="150000"/>
              </a:lnSpc>
              <a:buFont typeface="Arial" pitchFamily="34" charset="0"/>
              <a:buNone/>
            </a:pPr>
            <a:r>
              <a:rPr lang="en-US" altLang="zh-CN" sz="2800" b="1">
                <a:solidFill>
                  <a:srgbClr val="0070C0"/>
                </a:solidFill>
                <a:latin typeface="微软雅黑" pitchFamily="34" charset="-122"/>
                <a:sym typeface="微软雅黑" pitchFamily="34" charset="-122"/>
              </a:rPr>
              <a:t>     </a:t>
            </a:r>
            <a:r>
              <a:rPr lang="zh-CN" altLang="en-US" sz="2000" b="1">
                <a:solidFill>
                  <a:srgbClr val="595959"/>
                </a:solidFill>
                <a:latin typeface="微软雅黑" pitchFamily="34" charset="-122"/>
                <a:sym typeface="微软雅黑" pitchFamily="34" charset="-122"/>
              </a:rPr>
              <a:t>1.含有未知函数的导数的等式叫做微分方程（未知函数是一元函数的微分方程也叫常微分方程）。微分方程中出现的未知函数的导数的最高阶数，叫做微分方程的阶。</a:t>
            </a:r>
          </a:p>
          <a:p>
            <a:pPr defTabSz="457200">
              <a:lnSpc>
                <a:spcPct val="150000"/>
              </a:lnSpc>
              <a:buFont typeface="Arial" pitchFamily="34" charset="0"/>
              <a:buNone/>
            </a:pPr>
            <a:r>
              <a:rPr lang="zh-CN" altLang="en-US" sz="2000" b="1">
                <a:solidFill>
                  <a:srgbClr val="595959"/>
                </a:solidFill>
                <a:latin typeface="微软雅黑" pitchFamily="34" charset="-122"/>
                <a:sym typeface="微软雅黑" pitchFamily="34" charset="-122"/>
              </a:rPr>
              <a:t>       2.如果在区间</a:t>
            </a:r>
            <a:r>
              <a:rPr lang="zh-CN" altLang="en-US" sz="2000" b="1" i="1">
                <a:solidFill>
                  <a:srgbClr val="595959"/>
                </a:solidFill>
                <a:latin typeface="微软雅黑" pitchFamily="34" charset="-122"/>
                <a:sym typeface="微软雅黑" pitchFamily="34" charset="-122"/>
              </a:rPr>
              <a:t>I</a:t>
            </a:r>
            <a:r>
              <a:rPr lang="zh-CN" altLang="en-US" sz="2000" b="1">
                <a:solidFill>
                  <a:srgbClr val="595959"/>
                </a:solidFill>
                <a:latin typeface="微软雅黑" pitchFamily="34" charset="-122"/>
                <a:sym typeface="微软雅黑" pitchFamily="34" charset="-122"/>
              </a:rPr>
              <a:t>上有定义的某个函数满足微分方程，就称该函数是微分方程在区间</a:t>
            </a:r>
            <a:r>
              <a:rPr lang="zh-CN" altLang="en-US" sz="2000" b="1" i="1">
                <a:solidFill>
                  <a:srgbClr val="595959"/>
                </a:solidFill>
                <a:latin typeface="微软雅黑" pitchFamily="34" charset="-122"/>
                <a:sym typeface="微软雅黑" pitchFamily="34" charset="-122"/>
              </a:rPr>
              <a:t>I</a:t>
            </a:r>
            <a:r>
              <a:rPr lang="zh-CN" altLang="en-US" sz="2000" b="1">
                <a:solidFill>
                  <a:srgbClr val="595959"/>
                </a:solidFill>
                <a:latin typeface="微软雅黑" pitchFamily="34" charset="-122"/>
                <a:sym typeface="微软雅黑" pitchFamily="34" charset="-122"/>
              </a:rPr>
              <a:t>上的解，简称微分方程的解。如果微分方程的解中含有互相独立的任意常数，并且任意常数的个数与微分方程的阶数相同，那么称这样的解为微分方程的通解。</a:t>
            </a:r>
          </a:p>
          <a:p>
            <a:pPr defTabSz="457200">
              <a:lnSpc>
                <a:spcPct val="150000"/>
              </a:lnSpc>
              <a:buFont typeface="Arial" pitchFamily="34" charset="0"/>
              <a:buNone/>
            </a:pPr>
            <a:r>
              <a:rPr lang="zh-CN" altLang="en-US" sz="2000" b="1">
                <a:solidFill>
                  <a:srgbClr val="595959"/>
                </a:solidFill>
                <a:latin typeface="微软雅黑" pitchFamily="34" charset="-122"/>
                <a:sym typeface="微软雅黑" pitchFamily="34" charset="-122"/>
              </a:rPr>
              <a:t>      3.确定微分方程通解中的任意常数的值的条件称为初值条件。由初值条件确定了通解中任意常数的值后所得到的解叫做特解。求微分方程的满足初值条件的特解，这一问题叫做微分方程初值问题。</a:t>
            </a:r>
          </a:p>
          <a:p>
            <a:pPr defTabSz="457200">
              <a:lnSpc>
                <a:spcPct val="150000"/>
              </a:lnSpc>
              <a:buFont typeface="Arial" pitchFamily="34" charset="0"/>
              <a:buNone/>
            </a:pPr>
            <a:r>
              <a:rPr lang="zh-CN" altLang="en-US" sz="2000" b="1">
                <a:solidFill>
                  <a:srgbClr val="595959"/>
                </a:solidFill>
                <a:latin typeface="微软雅黑" pitchFamily="34" charset="-122"/>
                <a:sym typeface="微软雅黑" pitchFamily="34" charset="-122"/>
              </a:rPr>
              <a:t>      4.微分方程解的图形称为微分方程的积分曲线。</a:t>
            </a:r>
          </a:p>
        </p:txBody>
      </p:sp>
      <p:sp>
        <p:nvSpPr>
          <p:cNvPr id="9223" name="文本框 4"/>
          <p:cNvSpPr txBox="1">
            <a:spLocks noChangeArrowheads="1"/>
          </p:cNvSpPr>
          <p:nvPr/>
        </p:nvSpPr>
        <p:spPr bwMode="auto">
          <a:xfrm>
            <a:off x="103188" y="511175"/>
            <a:ext cx="1120775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zh-CN" altLang="en-US" sz="2800" b="1">
                <a:solidFill>
                  <a:schemeClr val="bg1"/>
                </a:solidFill>
                <a:latin typeface="Tahoma" pitchFamily="34" charset="0"/>
                <a:sym typeface="Arial" pitchFamily="34" charset="0"/>
              </a:rPr>
              <a:t>概念</a:t>
            </a:r>
            <a:r>
              <a:rPr lang="en-US" altLang="zh-CN" sz="2800" b="1">
                <a:solidFill>
                  <a:schemeClr val="bg1"/>
                </a:solidFill>
                <a:latin typeface="Tahoma" pitchFamily="34" charset="0"/>
                <a:sym typeface="Arial" pitchFamily="34" charset="0"/>
              </a:rPr>
              <a:t>1</a:t>
            </a:r>
          </a:p>
        </p:txBody>
      </p:sp>
    </p:spTree>
  </p:cSld>
  <p:clrMapOvr>
    <a:masterClrMapping/>
  </p:clrMapOvr>
  <p:transition spd="slow" advTm="0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486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486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486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486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10486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1048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36" grpId="0"/>
      <p:bldP spid="1048641" grpId="0" bldLvl="0" animBg="1"/>
      <p:bldP spid="1048643" grpId="0" bldLvl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4" name="流程图: 延期 8"/>
          <p:cNvSpPr/>
          <p:nvPr/>
        </p:nvSpPr>
        <p:spPr>
          <a:xfrm>
            <a:off x="-28575" y="2562225"/>
            <a:ext cx="3484563" cy="1901825"/>
          </a:xfrm>
          <a:custGeom>
            <a:avLst/>
            <a:gdLst>
              <a:gd name="connsiteX0" fmla="*/ 0 w 2304653"/>
              <a:gd name="connsiteY0" fmla="*/ 0 h 1872208"/>
              <a:gd name="connsiteX1" fmla="*/ 1152327 w 2304653"/>
              <a:gd name="connsiteY1" fmla="*/ 0 h 1872208"/>
              <a:gd name="connsiteX2" fmla="*/ 2304654 w 2304653"/>
              <a:gd name="connsiteY2" fmla="*/ 936104 h 1872208"/>
              <a:gd name="connsiteX3" fmla="*/ 1152327 w 2304653"/>
              <a:gd name="connsiteY3" fmla="*/ 1872208 h 1872208"/>
              <a:gd name="connsiteX4" fmla="*/ 0 w 2304653"/>
              <a:gd name="connsiteY4" fmla="*/ 1872208 h 1872208"/>
              <a:gd name="connsiteX5" fmla="*/ 0 w 2304653"/>
              <a:gd name="connsiteY5" fmla="*/ 0 h 1872208"/>
              <a:gd name="connsiteX0-1" fmla="*/ 0 w 3204064"/>
              <a:gd name="connsiteY0-2" fmla="*/ 0 h 1887198"/>
              <a:gd name="connsiteX1-3" fmla="*/ 2051737 w 3204064"/>
              <a:gd name="connsiteY1-4" fmla="*/ 14990 h 1887198"/>
              <a:gd name="connsiteX2-5" fmla="*/ 3204064 w 3204064"/>
              <a:gd name="connsiteY2-6" fmla="*/ 951094 h 1887198"/>
              <a:gd name="connsiteX3-7" fmla="*/ 2051737 w 3204064"/>
              <a:gd name="connsiteY3-8" fmla="*/ 1887198 h 1887198"/>
              <a:gd name="connsiteX4-9" fmla="*/ 899410 w 3204064"/>
              <a:gd name="connsiteY4-10" fmla="*/ 1887198 h 1887198"/>
              <a:gd name="connsiteX5-11" fmla="*/ 0 w 3204064"/>
              <a:gd name="connsiteY5-12" fmla="*/ 0 h 1887198"/>
              <a:gd name="connsiteX0-13" fmla="*/ 0 w 3204064"/>
              <a:gd name="connsiteY0-14" fmla="*/ 0 h 1887198"/>
              <a:gd name="connsiteX1-15" fmla="*/ 2051737 w 3204064"/>
              <a:gd name="connsiteY1-16" fmla="*/ 14990 h 1887198"/>
              <a:gd name="connsiteX2-17" fmla="*/ 3204064 w 3204064"/>
              <a:gd name="connsiteY2-18" fmla="*/ 951094 h 1887198"/>
              <a:gd name="connsiteX3-19" fmla="*/ 2051737 w 3204064"/>
              <a:gd name="connsiteY3-20" fmla="*/ 1887198 h 1887198"/>
              <a:gd name="connsiteX4-21" fmla="*/ 29980 w 3204064"/>
              <a:gd name="connsiteY4-22" fmla="*/ 1887198 h 1887198"/>
              <a:gd name="connsiteX5-23" fmla="*/ 0 w 3204064"/>
              <a:gd name="connsiteY5-24" fmla="*/ 0 h 1887198"/>
              <a:gd name="connsiteX0-25" fmla="*/ 0 w 3189073"/>
              <a:gd name="connsiteY0-26" fmla="*/ 0 h 1872208"/>
              <a:gd name="connsiteX1-27" fmla="*/ 2036746 w 3189073"/>
              <a:gd name="connsiteY1-28" fmla="*/ 0 h 1872208"/>
              <a:gd name="connsiteX2-29" fmla="*/ 3189073 w 3189073"/>
              <a:gd name="connsiteY2-30" fmla="*/ 936104 h 1872208"/>
              <a:gd name="connsiteX3-31" fmla="*/ 2036746 w 3189073"/>
              <a:gd name="connsiteY3-32" fmla="*/ 1872208 h 1872208"/>
              <a:gd name="connsiteX4-33" fmla="*/ 14989 w 3189073"/>
              <a:gd name="connsiteY4-34" fmla="*/ 1872208 h 1872208"/>
              <a:gd name="connsiteX5-35" fmla="*/ 0 w 3189073"/>
              <a:gd name="connsiteY5-36" fmla="*/ 0 h 1872208"/>
              <a:gd name="connsiteX0-37" fmla="*/ 0 w 3848302"/>
              <a:gd name="connsiteY0-38" fmla="*/ 14991 h 1872208"/>
              <a:gd name="connsiteX1-39" fmla="*/ 2695975 w 3848302"/>
              <a:gd name="connsiteY1-40" fmla="*/ 0 h 1872208"/>
              <a:gd name="connsiteX2-41" fmla="*/ 3848302 w 3848302"/>
              <a:gd name="connsiteY2-42" fmla="*/ 936104 h 1872208"/>
              <a:gd name="connsiteX3-43" fmla="*/ 2695975 w 3848302"/>
              <a:gd name="connsiteY3-44" fmla="*/ 1872208 h 1872208"/>
              <a:gd name="connsiteX4-45" fmla="*/ 674218 w 3848302"/>
              <a:gd name="connsiteY4-46" fmla="*/ 1872208 h 1872208"/>
              <a:gd name="connsiteX5-47" fmla="*/ 0 w 3848302"/>
              <a:gd name="connsiteY5-48" fmla="*/ 14991 h 1872208"/>
              <a:gd name="connsiteX0-49" fmla="*/ 0 w 3848302"/>
              <a:gd name="connsiteY0-50" fmla="*/ 14991 h 1902188"/>
              <a:gd name="connsiteX1-51" fmla="*/ 2695975 w 3848302"/>
              <a:gd name="connsiteY1-52" fmla="*/ 0 h 1902188"/>
              <a:gd name="connsiteX2-53" fmla="*/ 3848302 w 3848302"/>
              <a:gd name="connsiteY2-54" fmla="*/ 936104 h 1902188"/>
              <a:gd name="connsiteX3-55" fmla="*/ 2695975 w 3848302"/>
              <a:gd name="connsiteY3-56" fmla="*/ 1872208 h 1902188"/>
              <a:gd name="connsiteX4-57" fmla="*/ 31469 w 3848302"/>
              <a:gd name="connsiteY4-58" fmla="*/ 1902188 h 1902188"/>
              <a:gd name="connsiteX5-59" fmla="*/ 0 w 3848302"/>
              <a:gd name="connsiteY5-60" fmla="*/ 14991 h 1902188"/>
              <a:gd name="connsiteX0-61" fmla="*/ 0 w 3864784"/>
              <a:gd name="connsiteY0-62" fmla="*/ 29981 h 1902188"/>
              <a:gd name="connsiteX1-63" fmla="*/ 2712457 w 3864784"/>
              <a:gd name="connsiteY1-64" fmla="*/ 0 h 1902188"/>
              <a:gd name="connsiteX2-65" fmla="*/ 3864784 w 3864784"/>
              <a:gd name="connsiteY2-66" fmla="*/ 936104 h 1902188"/>
              <a:gd name="connsiteX3-67" fmla="*/ 2712457 w 3864784"/>
              <a:gd name="connsiteY3-68" fmla="*/ 1872208 h 1902188"/>
              <a:gd name="connsiteX4-69" fmla="*/ 47951 w 3864784"/>
              <a:gd name="connsiteY4-70" fmla="*/ 1902188 h 1902188"/>
              <a:gd name="connsiteX5-71" fmla="*/ 0 w 3864784"/>
              <a:gd name="connsiteY5-72" fmla="*/ 29981 h 1902188"/>
              <a:gd name="connsiteX0-73" fmla="*/ 0 w 3831822"/>
              <a:gd name="connsiteY0-74" fmla="*/ 14990 h 1902188"/>
              <a:gd name="connsiteX1-75" fmla="*/ 2679495 w 3831822"/>
              <a:gd name="connsiteY1-76" fmla="*/ 0 h 1902188"/>
              <a:gd name="connsiteX2-77" fmla="*/ 3831822 w 3831822"/>
              <a:gd name="connsiteY2-78" fmla="*/ 936104 h 1902188"/>
              <a:gd name="connsiteX3-79" fmla="*/ 2679495 w 3831822"/>
              <a:gd name="connsiteY3-80" fmla="*/ 1872208 h 1902188"/>
              <a:gd name="connsiteX4-81" fmla="*/ 14989 w 3831822"/>
              <a:gd name="connsiteY4-82" fmla="*/ 1902188 h 1902188"/>
              <a:gd name="connsiteX5-83" fmla="*/ 0 w 3831822"/>
              <a:gd name="connsiteY5-84" fmla="*/ 14990 h 190218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3831822" h="1902188">
                <a:moveTo>
                  <a:pt x="0" y="14990"/>
                </a:moveTo>
                <a:lnTo>
                  <a:pt x="2679495" y="0"/>
                </a:lnTo>
                <a:cubicBezTo>
                  <a:pt x="3315908" y="0"/>
                  <a:pt x="3831822" y="419108"/>
                  <a:pt x="3831822" y="936104"/>
                </a:cubicBezTo>
                <a:cubicBezTo>
                  <a:pt x="3831822" y="1453100"/>
                  <a:pt x="3315908" y="1872208"/>
                  <a:pt x="2679495" y="1872208"/>
                </a:cubicBezTo>
                <a:lnTo>
                  <a:pt x="14989" y="1902188"/>
                </a:lnTo>
                <a:lnTo>
                  <a:pt x="0" y="14990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zh-CN" altLang="en-US" sz="4000" noProof="1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1048665" name="淘宝网chenying0907出品 10"/>
          <p:cNvSpPr/>
          <p:nvPr/>
        </p:nvSpPr>
        <p:spPr>
          <a:xfrm>
            <a:off x="4537075" y="3024188"/>
            <a:ext cx="863600" cy="863600"/>
          </a:xfrm>
          <a:prstGeom prst="ellipse">
            <a:avLst/>
          </a:prstGeom>
          <a:solidFill>
            <a:srgbClr val="0070C0"/>
          </a:solidFill>
          <a:ln>
            <a:noFill/>
          </a:ln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r>
              <a:rPr lang="en-US" altLang="zh-CN" sz="3200" noProof="1">
                <a:solidFill>
                  <a:schemeClr val="bg1"/>
                </a:solidFill>
                <a:cs typeface="+mn-ea"/>
                <a:sym typeface="+mn-lt"/>
              </a:rPr>
              <a:t>2</a:t>
            </a:r>
            <a:endParaRPr lang="zh-CN" altLang="en-US" sz="3200" noProof="1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1048666" name="Line 34"/>
          <p:cNvSpPr>
            <a:spLocks noChangeShapeType="1"/>
          </p:cNvSpPr>
          <p:nvPr/>
        </p:nvSpPr>
        <p:spPr bwMode="auto">
          <a:xfrm>
            <a:off x="5329238" y="3697288"/>
            <a:ext cx="4391025" cy="0"/>
          </a:xfrm>
          <a:prstGeom prst="line">
            <a:avLst/>
          </a:prstGeom>
          <a:noFill/>
          <a:ln w="9525">
            <a:solidFill>
              <a:srgbClr val="0070C0"/>
            </a:solidFill>
            <a:round/>
            <a:headEnd/>
            <a:tailEnd/>
          </a:ln>
        </p:spPr>
        <p:txBody>
          <a:bodyPr wrap="none" lIns="109678" tIns="54838" rIns="109678" bIns="54838" anchor="ctr"/>
          <a:lstStyle/>
          <a:p>
            <a:endParaRPr lang="zh-CN" altLang="en-US">
              <a:sym typeface="Arial" pitchFamily="34" charset="0"/>
            </a:endParaRPr>
          </a:p>
        </p:txBody>
      </p:sp>
      <p:sp>
        <p:nvSpPr>
          <p:cNvPr id="1048667" name="Line 34"/>
          <p:cNvSpPr>
            <a:spLocks noChangeShapeType="1"/>
          </p:cNvSpPr>
          <p:nvPr/>
        </p:nvSpPr>
        <p:spPr bwMode="auto">
          <a:xfrm>
            <a:off x="10874375" y="568325"/>
            <a:ext cx="647700" cy="0"/>
          </a:xfrm>
          <a:prstGeom prst="line">
            <a:avLst/>
          </a:prstGeom>
          <a:noFill/>
          <a:ln w="9525">
            <a:solidFill>
              <a:srgbClr val="0070C0"/>
            </a:solidFill>
            <a:round/>
            <a:headEnd/>
            <a:tailEnd/>
          </a:ln>
        </p:spPr>
        <p:txBody>
          <a:bodyPr wrap="none" lIns="109678" tIns="54838" rIns="109678" bIns="54838" anchor="ctr"/>
          <a:lstStyle/>
          <a:p>
            <a:endParaRPr lang="zh-CN" altLang="en-US">
              <a:sym typeface="Arial" pitchFamily="34" charset="0"/>
            </a:endParaRPr>
          </a:p>
        </p:txBody>
      </p:sp>
      <p:sp>
        <p:nvSpPr>
          <p:cNvPr id="1048668" name="Line 34"/>
          <p:cNvSpPr>
            <a:spLocks noChangeShapeType="1"/>
          </p:cNvSpPr>
          <p:nvPr/>
        </p:nvSpPr>
        <p:spPr bwMode="auto">
          <a:xfrm>
            <a:off x="10693400" y="720725"/>
            <a:ext cx="828675" cy="0"/>
          </a:xfrm>
          <a:prstGeom prst="line">
            <a:avLst/>
          </a:prstGeom>
          <a:noFill/>
          <a:ln w="9525">
            <a:solidFill>
              <a:srgbClr val="0070C0"/>
            </a:solidFill>
            <a:round/>
            <a:headEnd/>
            <a:tailEnd/>
          </a:ln>
        </p:spPr>
        <p:txBody>
          <a:bodyPr wrap="none" lIns="109678" tIns="54838" rIns="109678" bIns="54838" anchor="ctr"/>
          <a:lstStyle/>
          <a:p>
            <a:endParaRPr lang="zh-CN" altLang="en-US">
              <a:sym typeface="Arial" pitchFamily="34" charset="0"/>
            </a:endParaRPr>
          </a:p>
        </p:txBody>
      </p:sp>
      <p:sp>
        <p:nvSpPr>
          <p:cNvPr id="11270" name="Rectangle 33"/>
          <p:cNvSpPr>
            <a:spLocks noChangeArrowheads="1"/>
          </p:cNvSpPr>
          <p:nvPr/>
        </p:nvSpPr>
        <p:spPr bwMode="auto">
          <a:xfrm>
            <a:off x="6184900" y="3078163"/>
            <a:ext cx="2292350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78" tIns="54838" rIns="109678" bIns="54838">
            <a:spAutoFit/>
          </a:bodyPr>
          <a:lstStyle/>
          <a:p>
            <a:pPr algn="dist" eaLnBrk="0" hangingPunct="0"/>
            <a:r>
              <a:rPr lang="zh-CN" altLang="en-US" sz="2800" b="1">
                <a:solidFill>
                  <a:srgbClr val="000000"/>
                </a:solidFill>
                <a:sym typeface="Arial" pitchFamily="34" charset="0"/>
              </a:rPr>
              <a:t>释疑解难</a:t>
            </a:r>
          </a:p>
        </p:txBody>
      </p:sp>
      <p:sp>
        <p:nvSpPr>
          <p:cNvPr id="11271" name="文本框 2"/>
          <p:cNvSpPr txBox="1">
            <a:spLocks noChangeArrowheads="1"/>
          </p:cNvSpPr>
          <p:nvPr/>
        </p:nvSpPr>
        <p:spPr bwMode="auto">
          <a:xfrm>
            <a:off x="1776413" y="2562225"/>
            <a:ext cx="868362" cy="151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9600" b="1">
                <a:solidFill>
                  <a:schemeClr val="bg1"/>
                </a:solidFill>
                <a:latin typeface="Tahoma" pitchFamily="34" charset="0"/>
                <a:sym typeface="Arial" pitchFamily="34" charset="0"/>
              </a:rPr>
              <a:t>2</a:t>
            </a:r>
          </a:p>
        </p:txBody>
      </p:sp>
      <p:sp>
        <p:nvSpPr>
          <p:cNvPr id="11272" name="文本框 3"/>
          <p:cNvSpPr txBox="1">
            <a:spLocks noChangeArrowheads="1"/>
          </p:cNvSpPr>
          <p:nvPr/>
        </p:nvSpPr>
        <p:spPr bwMode="auto">
          <a:xfrm>
            <a:off x="374650" y="3098800"/>
            <a:ext cx="1401763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zh-CN" altLang="en-US" sz="4800" b="1">
                <a:solidFill>
                  <a:schemeClr val="bg1"/>
                </a:solidFill>
                <a:sym typeface="Arial" pitchFamily="34" charset="0"/>
              </a:rPr>
              <a:t>概念</a:t>
            </a:r>
          </a:p>
        </p:txBody>
      </p:sp>
    </p:spTree>
  </p:cSld>
  <p:clrMapOvr>
    <a:masterClrMapping/>
  </p:clrMapOvr>
  <p:transition spd="slow" advTm="0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486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486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48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048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048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65" grpId="0" animBg="1"/>
      <p:bldP spid="1048666" grpId="0" animBg="1"/>
      <p:bldP spid="1048667" grpId="0" animBg="1"/>
      <p:bldP spid="104866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5" name="Rectangle 44"/>
          <p:cNvSpPr>
            <a:spLocks noChangeArrowheads="1"/>
          </p:cNvSpPr>
          <p:nvPr/>
        </p:nvSpPr>
        <p:spPr bwMode="auto">
          <a:xfrm>
            <a:off x="1458913" y="428625"/>
            <a:ext cx="4254500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78" tIns="54838" rIns="109678" bIns="54838">
            <a:spAutoFit/>
          </a:bodyPr>
          <a:lstStyle/>
          <a:p>
            <a:pPr eaLnBrk="0" hangingPunct="0"/>
            <a:r>
              <a:rPr lang="zh-CN" altLang="en-US" sz="2800" b="1">
                <a:solidFill>
                  <a:srgbClr val="000000"/>
                </a:solidFill>
                <a:sym typeface="Arial" pitchFamily="34" charset="0"/>
              </a:rPr>
              <a:t>释疑解难</a:t>
            </a:r>
          </a:p>
        </p:txBody>
      </p:sp>
      <p:sp>
        <p:nvSpPr>
          <p:cNvPr id="13314" name="Line 45"/>
          <p:cNvSpPr>
            <a:spLocks noChangeShapeType="1"/>
          </p:cNvSpPr>
          <p:nvPr/>
        </p:nvSpPr>
        <p:spPr bwMode="auto">
          <a:xfrm>
            <a:off x="1296988" y="995363"/>
            <a:ext cx="4498975" cy="0"/>
          </a:xfrm>
          <a:prstGeom prst="line">
            <a:avLst/>
          </a:prstGeom>
          <a:noFill/>
          <a:ln w="9525">
            <a:solidFill>
              <a:srgbClr val="0070C0"/>
            </a:solidFill>
            <a:round/>
            <a:headEnd/>
            <a:tailEnd/>
          </a:ln>
        </p:spPr>
        <p:txBody>
          <a:bodyPr wrap="none" lIns="109678" tIns="54838" rIns="109678" bIns="54838" anchor="ctr"/>
          <a:lstStyle/>
          <a:p>
            <a:endParaRPr lang="zh-CN" altLang="en-US">
              <a:sym typeface="Arial" pitchFamily="34" charset="0"/>
            </a:endParaRPr>
          </a:p>
        </p:txBody>
      </p:sp>
      <p:sp>
        <p:nvSpPr>
          <p:cNvPr id="1048677" name="流程图: 延期 8"/>
          <p:cNvSpPr/>
          <p:nvPr/>
        </p:nvSpPr>
        <p:spPr>
          <a:xfrm>
            <a:off x="-41275" y="342900"/>
            <a:ext cx="1409700" cy="893763"/>
          </a:xfrm>
          <a:custGeom>
            <a:avLst/>
            <a:gdLst>
              <a:gd name="connsiteX0" fmla="*/ 0 w 2304653"/>
              <a:gd name="connsiteY0" fmla="*/ 0 h 1872208"/>
              <a:gd name="connsiteX1" fmla="*/ 1152327 w 2304653"/>
              <a:gd name="connsiteY1" fmla="*/ 0 h 1872208"/>
              <a:gd name="connsiteX2" fmla="*/ 2304654 w 2304653"/>
              <a:gd name="connsiteY2" fmla="*/ 936104 h 1872208"/>
              <a:gd name="connsiteX3" fmla="*/ 1152327 w 2304653"/>
              <a:gd name="connsiteY3" fmla="*/ 1872208 h 1872208"/>
              <a:gd name="connsiteX4" fmla="*/ 0 w 2304653"/>
              <a:gd name="connsiteY4" fmla="*/ 1872208 h 1872208"/>
              <a:gd name="connsiteX5" fmla="*/ 0 w 2304653"/>
              <a:gd name="connsiteY5" fmla="*/ 0 h 1872208"/>
              <a:gd name="connsiteX0-1" fmla="*/ 0 w 3204064"/>
              <a:gd name="connsiteY0-2" fmla="*/ 0 h 1887198"/>
              <a:gd name="connsiteX1-3" fmla="*/ 2051737 w 3204064"/>
              <a:gd name="connsiteY1-4" fmla="*/ 14990 h 1887198"/>
              <a:gd name="connsiteX2-5" fmla="*/ 3204064 w 3204064"/>
              <a:gd name="connsiteY2-6" fmla="*/ 951094 h 1887198"/>
              <a:gd name="connsiteX3-7" fmla="*/ 2051737 w 3204064"/>
              <a:gd name="connsiteY3-8" fmla="*/ 1887198 h 1887198"/>
              <a:gd name="connsiteX4-9" fmla="*/ 899410 w 3204064"/>
              <a:gd name="connsiteY4-10" fmla="*/ 1887198 h 1887198"/>
              <a:gd name="connsiteX5-11" fmla="*/ 0 w 3204064"/>
              <a:gd name="connsiteY5-12" fmla="*/ 0 h 1887198"/>
              <a:gd name="connsiteX0-13" fmla="*/ 0 w 3204064"/>
              <a:gd name="connsiteY0-14" fmla="*/ 0 h 1887198"/>
              <a:gd name="connsiteX1-15" fmla="*/ 2051737 w 3204064"/>
              <a:gd name="connsiteY1-16" fmla="*/ 14990 h 1887198"/>
              <a:gd name="connsiteX2-17" fmla="*/ 3204064 w 3204064"/>
              <a:gd name="connsiteY2-18" fmla="*/ 951094 h 1887198"/>
              <a:gd name="connsiteX3-19" fmla="*/ 2051737 w 3204064"/>
              <a:gd name="connsiteY3-20" fmla="*/ 1887198 h 1887198"/>
              <a:gd name="connsiteX4-21" fmla="*/ 29980 w 3204064"/>
              <a:gd name="connsiteY4-22" fmla="*/ 1887198 h 1887198"/>
              <a:gd name="connsiteX5-23" fmla="*/ 0 w 3204064"/>
              <a:gd name="connsiteY5-24" fmla="*/ 0 h 1887198"/>
              <a:gd name="connsiteX0-25" fmla="*/ 0 w 3189073"/>
              <a:gd name="connsiteY0-26" fmla="*/ 0 h 1872208"/>
              <a:gd name="connsiteX1-27" fmla="*/ 2036746 w 3189073"/>
              <a:gd name="connsiteY1-28" fmla="*/ 0 h 1872208"/>
              <a:gd name="connsiteX2-29" fmla="*/ 3189073 w 3189073"/>
              <a:gd name="connsiteY2-30" fmla="*/ 936104 h 1872208"/>
              <a:gd name="connsiteX3-31" fmla="*/ 2036746 w 3189073"/>
              <a:gd name="connsiteY3-32" fmla="*/ 1872208 h 1872208"/>
              <a:gd name="connsiteX4-33" fmla="*/ 14989 w 3189073"/>
              <a:gd name="connsiteY4-34" fmla="*/ 1872208 h 1872208"/>
              <a:gd name="connsiteX5-35" fmla="*/ 0 w 3189073"/>
              <a:gd name="connsiteY5-36" fmla="*/ 0 h 1872208"/>
              <a:gd name="connsiteX0-37" fmla="*/ 0 w 3848302"/>
              <a:gd name="connsiteY0-38" fmla="*/ 14991 h 1872208"/>
              <a:gd name="connsiteX1-39" fmla="*/ 2695975 w 3848302"/>
              <a:gd name="connsiteY1-40" fmla="*/ 0 h 1872208"/>
              <a:gd name="connsiteX2-41" fmla="*/ 3848302 w 3848302"/>
              <a:gd name="connsiteY2-42" fmla="*/ 936104 h 1872208"/>
              <a:gd name="connsiteX3-43" fmla="*/ 2695975 w 3848302"/>
              <a:gd name="connsiteY3-44" fmla="*/ 1872208 h 1872208"/>
              <a:gd name="connsiteX4-45" fmla="*/ 674218 w 3848302"/>
              <a:gd name="connsiteY4-46" fmla="*/ 1872208 h 1872208"/>
              <a:gd name="connsiteX5-47" fmla="*/ 0 w 3848302"/>
              <a:gd name="connsiteY5-48" fmla="*/ 14991 h 1872208"/>
              <a:gd name="connsiteX0-49" fmla="*/ 0 w 3848302"/>
              <a:gd name="connsiteY0-50" fmla="*/ 14991 h 1902188"/>
              <a:gd name="connsiteX1-51" fmla="*/ 2695975 w 3848302"/>
              <a:gd name="connsiteY1-52" fmla="*/ 0 h 1902188"/>
              <a:gd name="connsiteX2-53" fmla="*/ 3848302 w 3848302"/>
              <a:gd name="connsiteY2-54" fmla="*/ 936104 h 1902188"/>
              <a:gd name="connsiteX3-55" fmla="*/ 2695975 w 3848302"/>
              <a:gd name="connsiteY3-56" fmla="*/ 1872208 h 1902188"/>
              <a:gd name="connsiteX4-57" fmla="*/ 31469 w 3848302"/>
              <a:gd name="connsiteY4-58" fmla="*/ 1902188 h 1902188"/>
              <a:gd name="connsiteX5-59" fmla="*/ 0 w 3848302"/>
              <a:gd name="connsiteY5-60" fmla="*/ 14991 h 1902188"/>
              <a:gd name="connsiteX0-61" fmla="*/ 0 w 3864784"/>
              <a:gd name="connsiteY0-62" fmla="*/ 29981 h 1902188"/>
              <a:gd name="connsiteX1-63" fmla="*/ 2712457 w 3864784"/>
              <a:gd name="connsiteY1-64" fmla="*/ 0 h 1902188"/>
              <a:gd name="connsiteX2-65" fmla="*/ 3864784 w 3864784"/>
              <a:gd name="connsiteY2-66" fmla="*/ 936104 h 1902188"/>
              <a:gd name="connsiteX3-67" fmla="*/ 2712457 w 3864784"/>
              <a:gd name="connsiteY3-68" fmla="*/ 1872208 h 1902188"/>
              <a:gd name="connsiteX4-69" fmla="*/ 47951 w 3864784"/>
              <a:gd name="connsiteY4-70" fmla="*/ 1902188 h 1902188"/>
              <a:gd name="connsiteX5-71" fmla="*/ 0 w 3864784"/>
              <a:gd name="connsiteY5-72" fmla="*/ 29981 h 1902188"/>
              <a:gd name="connsiteX0-73" fmla="*/ 0 w 3831822"/>
              <a:gd name="connsiteY0-74" fmla="*/ 14990 h 1902188"/>
              <a:gd name="connsiteX1-75" fmla="*/ 2679495 w 3831822"/>
              <a:gd name="connsiteY1-76" fmla="*/ 0 h 1902188"/>
              <a:gd name="connsiteX2-77" fmla="*/ 3831822 w 3831822"/>
              <a:gd name="connsiteY2-78" fmla="*/ 936104 h 1902188"/>
              <a:gd name="connsiteX3-79" fmla="*/ 2679495 w 3831822"/>
              <a:gd name="connsiteY3-80" fmla="*/ 1872208 h 1902188"/>
              <a:gd name="connsiteX4-81" fmla="*/ 14989 w 3831822"/>
              <a:gd name="connsiteY4-82" fmla="*/ 1902188 h 1902188"/>
              <a:gd name="connsiteX5-83" fmla="*/ 0 w 3831822"/>
              <a:gd name="connsiteY5-84" fmla="*/ 14990 h 190218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3831822" h="1902188">
                <a:moveTo>
                  <a:pt x="0" y="14990"/>
                </a:moveTo>
                <a:lnTo>
                  <a:pt x="2679495" y="0"/>
                </a:lnTo>
                <a:cubicBezTo>
                  <a:pt x="3315908" y="0"/>
                  <a:pt x="3831822" y="419108"/>
                  <a:pt x="3831822" y="936104"/>
                </a:cubicBezTo>
                <a:cubicBezTo>
                  <a:pt x="3831822" y="1453100"/>
                  <a:pt x="3315908" y="1872208"/>
                  <a:pt x="2679495" y="1872208"/>
                </a:cubicBezTo>
                <a:lnTo>
                  <a:pt x="14989" y="1902188"/>
                </a:lnTo>
                <a:lnTo>
                  <a:pt x="0" y="14990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zh-CN" altLang="en-US" sz="4000" noProof="1">
              <a:solidFill>
                <a:schemeClr val="bg1"/>
              </a:solidFill>
              <a:cs typeface="+mn-ea"/>
              <a:sym typeface="+mn-lt"/>
            </a:endParaRPr>
          </a:p>
        </p:txBody>
      </p:sp>
      <p:grpSp>
        <p:nvGrpSpPr>
          <p:cNvPr id="58" name="淘宝网chenying0907出品 37"/>
          <p:cNvGrpSpPr/>
          <p:nvPr/>
        </p:nvGrpSpPr>
        <p:grpSpPr>
          <a:xfrm>
            <a:off x="532115" y="2903825"/>
            <a:ext cx="1905001" cy="1505025"/>
            <a:chOff x="3679937" y="1512218"/>
            <a:chExt cx="1905000" cy="1505025"/>
          </a:xfrm>
          <a:solidFill>
            <a:srgbClr val="0070C0"/>
          </a:solidFill>
        </p:grpSpPr>
        <p:sp>
          <p:nvSpPr>
            <p:cNvPr id="1048678" name="淘宝网chenying0907出品 38"/>
            <p:cNvSpPr/>
            <p:nvPr/>
          </p:nvSpPr>
          <p:spPr>
            <a:xfrm>
              <a:off x="3895972" y="1512218"/>
              <a:ext cx="1505025" cy="1505025"/>
            </a:xfrm>
            <a:prstGeom prst="ellipse">
              <a:avLst/>
            </a:prstGeom>
            <a:grpFill/>
            <a:ln>
              <a:noFill/>
            </a:ln>
            <a:effectLst>
              <a:outerShdw blurRad="444500" dist="254000" dir="8100000" algn="tr" rotWithShape="0">
                <a:prstClr val="black">
                  <a:alpha val="5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/>
              <a:endParaRPr lang="zh-CN" altLang="en-US" sz="4000" noProof="1">
                <a:solidFill>
                  <a:schemeClr val="bg1"/>
                </a:solidFill>
                <a:cs typeface="+mn-ea"/>
                <a:sym typeface="+mn-lt"/>
              </a:endParaRPr>
            </a:p>
          </p:txBody>
        </p:sp>
        <p:sp>
          <p:nvSpPr>
            <p:cNvPr id="1048679" name="Text Box 41"/>
            <p:cNvSpPr txBox="1">
              <a:spLocks noChangeArrowheads="1"/>
            </p:cNvSpPr>
            <p:nvPr/>
          </p:nvSpPr>
          <p:spPr bwMode="auto">
            <a:xfrm>
              <a:off x="3679937" y="1883619"/>
              <a:ext cx="1905000" cy="761747"/>
            </a:xfrm>
            <a:prstGeom prst="rect">
              <a:avLst/>
            </a:prstGeom>
            <a:noFill/>
            <a:ln>
              <a:noFill/>
            </a:ln>
            <a:effectLst>
              <a:outerShdw blurRad="444500" dist="254000" dir="8100000" algn="tr" rotWithShape="0">
                <a:prstClr val="black">
                  <a:alpha val="5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zh-CN"/>
              </a:defPPr>
              <a:lvl1pPr algn="ctr">
                <a:defRPr sz="40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pPr fontAlgn="auto"/>
              <a:r>
                <a:rPr lang="zh-CN" altLang="en-US" sz="2800" noProof="1">
                  <a:latin typeface="+mn-lt"/>
                  <a:ea typeface="+mn-ea"/>
                  <a:cs typeface="+mn-ea"/>
                  <a:sym typeface="+mn-lt"/>
                </a:rPr>
                <a:t>疑难</a:t>
              </a:r>
              <a:r>
                <a:rPr lang="en-US" altLang="zh-CN" sz="2800" noProof="1">
                  <a:latin typeface="+mn-lt"/>
                  <a:ea typeface="+mn-ea"/>
                  <a:cs typeface="+mn-ea"/>
                  <a:sym typeface="+mn-lt"/>
                </a:rPr>
                <a:t>1</a:t>
              </a:r>
            </a:p>
          </p:txBody>
        </p:sp>
      </p:grpSp>
      <p:sp>
        <p:nvSpPr>
          <p:cNvPr id="1048680" name="淘宝网chenying0907出品 44"/>
          <p:cNvSpPr>
            <a:spLocks noChangeArrowheads="1"/>
          </p:cNvSpPr>
          <p:nvPr/>
        </p:nvSpPr>
        <p:spPr bwMode="auto">
          <a:xfrm rot="-5400000">
            <a:off x="2690812" y="3243263"/>
            <a:ext cx="538163" cy="827088"/>
          </a:xfrm>
          <a:custGeom>
            <a:avLst/>
            <a:gdLst/>
            <a:ahLst/>
            <a:cxnLst>
              <a:cxn ang="0">
                <a:pos x="37" y="1"/>
              </a:cxn>
              <a:cxn ang="0">
                <a:pos x="45" y="472"/>
              </a:cxn>
              <a:cxn ang="0">
                <a:pos x="0" y="474"/>
              </a:cxn>
              <a:cxn ang="0">
                <a:pos x="72" y="604"/>
              </a:cxn>
              <a:cxn ang="0">
                <a:pos x="142" y="474"/>
              </a:cxn>
              <a:cxn ang="0">
                <a:pos x="100" y="474"/>
              </a:cxn>
              <a:cxn ang="0">
                <a:pos x="99" y="0"/>
              </a:cxn>
              <a:cxn ang="0">
                <a:pos x="37" y="1"/>
              </a:cxn>
            </a:cxnLst>
            <a:rect l="0" t="0" r="r" b="b"/>
            <a:pathLst>
              <a:path w="142" h="604">
                <a:moveTo>
                  <a:pt x="37" y="1"/>
                </a:moveTo>
                <a:lnTo>
                  <a:pt x="45" y="472"/>
                </a:lnTo>
                <a:lnTo>
                  <a:pt x="0" y="474"/>
                </a:lnTo>
                <a:lnTo>
                  <a:pt x="72" y="604"/>
                </a:lnTo>
                <a:lnTo>
                  <a:pt x="142" y="474"/>
                </a:lnTo>
                <a:lnTo>
                  <a:pt x="100" y="474"/>
                </a:lnTo>
                <a:lnTo>
                  <a:pt x="99" y="0"/>
                </a:lnTo>
                <a:lnTo>
                  <a:pt x="37" y="1"/>
                </a:lnTo>
                <a:close/>
              </a:path>
            </a:pathLst>
          </a:custGeom>
          <a:solidFill>
            <a:srgbClr val="7F7F7F">
              <a:alpha val="50194"/>
            </a:srgbClr>
          </a:solidFill>
          <a:ln w="9525">
            <a:noFill/>
            <a:round/>
            <a:headEnd/>
            <a:tailEnd/>
          </a:ln>
        </p:spPr>
        <p:txBody>
          <a:bodyPr wrap="none" lIns="91387" tIns="45696" rIns="91387" bIns="45696" anchor="ctr"/>
          <a:lstStyle/>
          <a:p>
            <a:endParaRPr lang="zh-CN" altLang="en-US">
              <a:sym typeface="Arial" pitchFamily="34" charset="0"/>
            </a:endParaRPr>
          </a:p>
        </p:txBody>
      </p:sp>
      <p:sp>
        <p:nvSpPr>
          <p:cNvPr id="13318" name="文本框 2"/>
          <p:cNvSpPr txBox="1">
            <a:spLocks noChangeArrowheads="1"/>
          </p:cNvSpPr>
          <p:nvPr/>
        </p:nvSpPr>
        <p:spPr bwMode="auto">
          <a:xfrm>
            <a:off x="103188" y="511175"/>
            <a:ext cx="1120775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zh-CN" altLang="en-US" sz="2800" b="1">
                <a:solidFill>
                  <a:schemeClr val="bg1"/>
                </a:solidFill>
                <a:latin typeface="Tahoma" pitchFamily="34" charset="0"/>
                <a:sym typeface="Arial" pitchFamily="34" charset="0"/>
              </a:rPr>
              <a:t>概念</a:t>
            </a:r>
            <a:r>
              <a:rPr lang="en-US" altLang="zh-CN" sz="2800" b="1">
                <a:solidFill>
                  <a:schemeClr val="bg1"/>
                </a:solidFill>
                <a:latin typeface="Tahoma" pitchFamily="34" charset="0"/>
                <a:sym typeface="Arial" pitchFamily="34" charset="0"/>
              </a:rPr>
              <a:t>2</a:t>
            </a:r>
          </a:p>
        </p:txBody>
      </p:sp>
      <p:grpSp>
        <p:nvGrpSpPr>
          <p:cNvPr id="11" name="组合 10"/>
          <p:cNvGrpSpPr>
            <a:grpSpLocks/>
          </p:cNvGrpSpPr>
          <p:nvPr/>
        </p:nvGrpSpPr>
        <p:grpSpPr bwMode="auto">
          <a:xfrm>
            <a:off x="3757613" y="1743075"/>
            <a:ext cx="7596187" cy="3968750"/>
            <a:chOff x="5917" y="2746"/>
            <a:chExt cx="11964" cy="6250"/>
          </a:xfrm>
        </p:grpSpPr>
        <p:sp>
          <p:nvSpPr>
            <p:cNvPr id="13320" name="文本框 1"/>
            <p:cNvSpPr txBox="1">
              <a:spLocks noChangeArrowheads="1"/>
            </p:cNvSpPr>
            <p:nvPr/>
          </p:nvSpPr>
          <p:spPr bwMode="auto">
            <a:xfrm>
              <a:off x="5917" y="2746"/>
              <a:ext cx="11964" cy="6251"/>
            </a:xfrm>
            <a:prstGeom prst="rect">
              <a:avLst/>
            </a:prstGeom>
            <a:noFill/>
            <a:ln w="9525">
              <a:solidFill>
                <a:schemeClr val="accent1"/>
              </a:solidFill>
              <a:prstDash val="sysDash"/>
              <a:round/>
              <a:headEnd/>
              <a:tailEnd/>
            </a:ln>
          </p:spPr>
          <p:txBody>
            <a:bodyPr>
              <a:spAutoFit/>
            </a:bodyPr>
            <a:lstStyle/>
            <a:p>
              <a:pPr defTabSz="457200">
                <a:lnSpc>
                  <a:spcPct val="150000"/>
                </a:lnSpc>
                <a:buFont typeface="Arial" pitchFamily="34" charset="0"/>
                <a:buNone/>
              </a:pPr>
              <a:r>
                <a:rPr lang="zh-CN" sz="2800" b="1">
                  <a:latin typeface="微软雅黑" pitchFamily="34" charset="-122"/>
                </a:rPr>
                <a:t> </a:t>
              </a:r>
              <a:r>
                <a:rPr lang="zh-CN" altLang="en-US" sz="2800" b="1">
                  <a:solidFill>
                    <a:srgbClr val="0070C0"/>
                  </a:solidFill>
                  <a:latin typeface="微软雅黑" pitchFamily="34" charset="-122"/>
                </a:rPr>
                <a:t>微分方程的解有哪些形式？</a:t>
              </a:r>
              <a:endParaRPr lang="zh-CN" sz="2800" b="1">
                <a:latin typeface="微软雅黑" pitchFamily="34" charset="-122"/>
              </a:endParaRPr>
            </a:p>
            <a:p>
              <a:pPr defTabSz="457200">
                <a:lnSpc>
                  <a:spcPct val="150000"/>
                </a:lnSpc>
                <a:buFont typeface="Arial" pitchFamily="34" charset="0"/>
                <a:buNone/>
              </a:pPr>
              <a:r>
                <a:rPr lang="zh-CN" altLang="en-US" sz="2800" b="1">
                  <a:solidFill>
                    <a:srgbClr val="595959"/>
                  </a:solidFill>
                  <a:latin typeface="微软雅黑" pitchFamily="34" charset="-122"/>
                </a:rPr>
                <a:t> 答  微分方程的解有三种形式：</a:t>
              </a:r>
            </a:p>
            <a:p>
              <a:pPr defTabSz="457200">
                <a:lnSpc>
                  <a:spcPct val="150000"/>
                </a:lnSpc>
                <a:buFont typeface="Arial" pitchFamily="34" charset="0"/>
                <a:buNone/>
              </a:pPr>
              <a:r>
                <a:rPr lang="zh-CN" altLang="en-US" sz="2800" b="1">
                  <a:solidFill>
                    <a:srgbClr val="595959"/>
                  </a:solidFill>
                  <a:latin typeface="微软雅黑" pitchFamily="34" charset="-122"/>
                </a:rPr>
                <a:t>（1）显式解—             或            ；</a:t>
              </a:r>
            </a:p>
            <a:p>
              <a:pPr defTabSz="457200">
                <a:lnSpc>
                  <a:spcPct val="150000"/>
                </a:lnSpc>
                <a:buFont typeface="Arial" pitchFamily="34" charset="0"/>
                <a:buNone/>
              </a:pPr>
              <a:r>
                <a:rPr lang="zh-CN" altLang="en-US" sz="2800" b="1">
                  <a:solidFill>
                    <a:srgbClr val="595959"/>
                  </a:solidFill>
                  <a:latin typeface="微软雅黑" pitchFamily="34" charset="-122"/>
                </a:rPr>
                <a:t>（2）隐式解—由方程            确定的函数关系；</a:t>
              </a:r>
            </a:p>
            <a:p>
              <a:pPr defTabSz="457200">
                <a:lnSpc>
                  <a:spcPct val="150000"/>
                </a:lnSpc>
                <a:buFont typeface="Arial" pitchFamily="34" charset="0"/>
                <a:buNone/>
              </a:pPr>
              <a:r>
                <a:rPr lang="zh-CN" altLang="en-US" sz="2800" b="1">
                  <a:solidFill>
                    <a:srgbClr val="595959"/>
                  </a:solidFill>
                  <a:latin typeface="微软雅黑" pitchFamily="34" charset="-122"/>
                </a:rPr>
                <a:t>（3）参数方程解—由参数方程          ，        确定的函数关系。</a:t>
              </a:r>
            </a:p>
          </p:txBody>
        </p:sp>
        <p:grpSp>
          <p:nvGrpSpPr>
            <p:cNvPr id="13321" name="组合 9"/>
            <p:cNvGrpSpPr>
              <a:grpSpLocks/>
            </p:cNvGrpSpPr>
            <p:nvPr/>
          </p:nvGrpSpPr>
          <p:grpSpPr bwMode="auto">
            <a:xfrm>
              <a:off x="9808" y="5090"/>
              <a:ext cx="7876" cy="2763"/>
              <a:chOff x="9808" y="5090"/>
              <a:chExt cx="7876" cy="2763"/>
            </a:xfrm>
          </p:grpSpPr>
          <p:graphicFrame>
            <p:nvGraphicFramePr>
              <p:cNvPr id="13322" name="对象 3"/>
              <p:cNvGraphicFramePr>
                <a:graphicFrameLocks/>
              </p:cNvGraphicFramePr>
              <p:nvPr/>
            </p:nvGraphicFramePr>
            <p:xfrm>
              <a:off x="9808" y="5090"/>
              <a:ext cx="2202" cy="730"/>
            </p:xfrm>
            <a:graphic>
              <a:graphicData uri="http://schemas.openxmlformats.org/presentationml/2006/ole">
                <p:oleObj spid="_x0000_s13322" r:id="rId4" imgW="609480" imgH="253800" progId="Equation.DSMT4">
                  <p:embed/>
                </p:oleObj>
              </a:graphicData>
            </a:graphic>
          </p:graphicFrame>
          <p:graphicFrame>
            <p:nvGraphicFramePr>
              <p:cNvPr id="13323" name="对象 -2147482623"/>
              <p:cNvGraphicFramePr>
                <a:graphicFrameLocks/>
              </p:cNvGraphicFramePr>
              <p:nvPr/>
            </p:nvGraphicFramePr>
            <p:xfrm>
              <a:off x="12774" y="5090"/>
              <a:ext cx="1851" cy="707"/>
            </p:xfrm>
            <a:graphic>
              <a:graphicData uri="http://schemas.openxmlformats.org/presentationml/2006/ole">
                <p:oleObj spid="_x0000_s13323" r:id="rId5" imgW="596880" imgH="253800" progId="Equation.DSMT4">
                  <p:embed/>
                </p:oleObj>
              </a:graphicData>
            </a:graphic>
          </p:graphicFrame>
          <p:graphicFrame>
            <p:nvGraphicFramePr>
              <p:cNvPr id="13324" name="对象 4"/>
              <p:cNvGraphicFramePr>
                <a:graphicFrameLocks/>
              </p:cNvGraphicFramePr>
              <p:nvPr/>
            </p:nvGraphicFramePr>
            <p:xfrm>
              <a:off x="11495" y="6061"/>
              <a:ext cx="2013" cy="743"/>
            </p:xfrm>
            <a:graphic>
              <a:graphicData uri="http://schemas.openxmlformats.org/presentationml/2006/ole">
                <p:oleObj spid="_x0000_s13324" r:id="rId6" imgW="711000" imgH="253800" progId="Equation.DSMT4">
                  <p:embed/>
                </p:oleObj>
              </a:graphicData>
            </a:graphic>
          </p:graphicFrame>
          <p:graphicFrame>
            <p:nvGraphicFramePr>
              <p:cNvPr id="13325" name="对象 7"/>
              <p:cNvGraphicFramePr>
                <a:graphicFrameLocks/>
              </p:cNvGraphicFramePr>
              <p:nvPr/>
            </p:nvGraphicFramePr>
            <p:xfrm>
              <a:off x="13766" y="7153"/>
              <a:ext cx="1869" cy="700"/>
            </p:xfrm>
            <a:graphic>
              <a:graphicData uri="http://schemas.openxmlformats.org/presentationml/2006/ole">
                <p:oleObj spid="_x0000_s13325" r:id="rId7" imgW="545760" imgH="253800" progId="Equation.DSMT4">
                  <p:embed/>
                </p:oleObj>
              </a:graphicData>
            </a:graphic>
          </p:graphicFrame>
          <p:graphicFrame>
            <p:nvGraphicFramePr>
              <p:cNvPr id="13326" name="对象 8"/>
              <p:cNvGraphicFramePr>
                <a:graphicFrameLocks/>
              </p:cNvGraphicFramePr>
              <p:nvPr/>
            </p:nvGraphicFramePr>
            <p:xfrm>
              <a:off x="15802" y="7152"/>
              <a:ext cx="1882" cy="701"/>
            </p:xfrm>
            <a:graphic>
              <a:graphicData uri="http://schemas.openxmlformats.org/presentationml/2006/ole">
                <p:oleObj spid="_x0000_s13326" r:id="rId8" imgW="558720" imgH="253800" progId="Equation.DSMT4">
                  <p:embed/>
                </p:oleObj>
              </a:graphicData>
            </a:graphic>
          </p:graphicFrame>
        </p:grpSp>
      </p:grpSp>
    </p:spTree>
  </p:cSld>
  <p:clrMapOvr>
    <a:masterClrMapping/>
  </p:clrMapOvr>
  <p:transition spd="slow" advTm="0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486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486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486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486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75" grpId="0"/>
      <p:bldP spid="1048680" grpId="0" bldLvl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5" name="Rectangle 44"/>
          <p:cNvSpPr>
            <a:spLocks noChangeArrowheads="1"/>
          </p:cNvSpPr>
          <p:nvPr/>
        </p:nvSpPr>
        <p:spPr bwMode="auto">
          <a:xfrm>
            <a:off x="1458913" y="428625"/>
            <a:ext cx="4254500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78" tIns="54838" rIns="109678" bIns="54838">
            <a:spAutoFit/>
          </a:bodyPr>
          <a:lstStyle/>
          <a:p>
            <a:pPr eaLnBrk="0" hangingPunct="0"/>
            <a:r>
              <a:rPr lang="zh-CN" altLang="en-US" sz="2800" b="1">
                <a:solidFill>
                  <a:srgbClr val="000000"/>
                </a:solidFill>
                <a:sym typeface="Arial" pitchFamily="34" charset="0"/>
              </a:rPr>
              <a:t>释疑解难</a:t>
            </a:r>
          </a:p>
        </p:txBody>
      </p:sp>
      <p:sp>
        <p:nvSpPr>
          <p:cNvPr id="15362" name="Line 45"/>
          <p:cNvSpPr>
            <a:spLocks noChangeShapeType="1"/>
          </p:cNvSpPr>
          <p:nvPr/>
        </p:nvSpPr>
        <p:spPr bwMode="auto">
          <a:xfrm>
            <a:off x="1296988" y="995363"/>
            <a:ext cx="4498975" cy="0"/>
          </a:xfrm>
          <a:prstGeom prst="line">
            <a:avLst/>
          </a:prstGeom>
          <a:noFill/>
          <a:ln w="9525">
            <a:solidFill>
              <a:srgbClr val="0070C0"/>
            </a:solidFill>
            <a:round/>
            <a:headEnd/>
            <a:tailEnd/>
          </a:ln>
        </p:spPr>
        <p:txBody>
          <a:bodyPr wrap="none" lIns="109678" tIns="54838" rIns="109678" bIns="54838" anchor="ctr"/>
          <a:lstStyle/>
          <a:p>
            <a:endParaRPr lang="zh-CN" altLang="en-US">
              <a:sym typeface="Arial" pitchFamily="34" charset="0"/>
            </a:endParaRPr>
          </a:p>
        </p:txBody>
      </p:sp>
      <p:sp>
        <p:nvSpPr>
          <p:cNvPr id="1048677" name="流程图: 延期 8"/>
          <p:cNvSpPr/>
          <p:nvPr/>
        </p:nvSpPr>
        <p:spPr>
          <a:xfrm>
            <a:off x="-41275" y="342900"/>
            <a:ext cx="1409700" cy="893763"/>
          </a:xfrm>
          <a:custGeom>
            <a:avLst/>
            <a:gdLst>
              <a:gd name="connsiteX0" fmla="*/ 0 w 2304653"/>
              <a:gd name="connsiteY0" fmla="*/ 0 h 1872208"/>
              <a:gd name="connsiteX1" fmla="*/ 1152327 w 2304653"/>
              <a:gd name="connsiteY1" fmla="*/ 0 h 1872208"/>
              <a:gd name="connsiteX2" fmla="*/ 2304654 w 2304653"/>
              <a:gd name="connsiteY2" fmla="*/ 936104 h 1872208"/>
              <a:gd name="connsiteX3" fmla="*/ 1152327 w 2304653"/>
              <a:gd name="connsiteY3" fmla="*/ 1872208 h 1872208"/>
              <a:gd name="connsiteX4" fmla="*/ 0 w 2304653"/>
              <a:gd name="connsiteY4" fmla="*/ 1872208 h 1872208"/>
              <a:gd name="connsiteX5" fmla="*/ 0 w 2304653"/>
              <a:gd name="connsiteY5" fmla="*/ 0 h 1872208"/>
              <a:gd name="connsiteX0-1" fmla="*/ 0 w 3204064"/>
              <a:gd name="connsiteY0-2" fmla="*/ 0 h 1887198"/>
              <a:gd name="connsiteX1-3" fmla="*/ 2051737 w 3204064"/>
              <a:gd name="connsiteY1-4" fmla="*/ 14990 h 1887198"/>
              <a:gd name="connsiteX2-5" fmla="*/ 3204064 w 3204064"/>
              <a:gd name="connsiteY2-6" fmla="*/ 951094 h 1887198"/>
              <a:gd name="connsiteX3-7" fmla="*/ 2051737 w 3204064"/>
              <a:gd name="connsiteY3-8" fmla="*/ 1887198 h 1887198"/>
              <a:gd name="connsiteX4-9" fmla="*/ 899410 w 3204064"/>
              <a:gd name="connsiteY4-10" fmla="*/ 1887198 h 1887198"/>
              <a:gd name="connsiteX5-11" fmla="*/ 0 w 3204064"/>
              <a:gd name="connsiteY5-12" fmla="*/ 0 h 1887198"/>
              <a:gd name="connsiteX0-13" fmla="*/ 0 w 3204064"/>
              <a:gd name="connsiteY0-14" fmla="*/ 0 h 1887198"/>
              <a:gd name="connsiteX1-15" fmla="*/ 2051737 w 3204064"/>
              <a:gd name="connsiteY1-16" fmla="*/ 14990 h 1887198"/>
              <a:gd name="connsiteX2-17" fmla="*/ 3204064 w 3204064"/>
              <a:gd name="connsiteY2-18" fmla="*/ 951094 h 1887198"/>
              <a:gd name="connsiteX3-19" fmla="*/ 2051737 w 3204064"/>
              <a:gd name="connsiteY3-20" fmla="*/ 1887198 h 1887198"/>
              <a:gd name="connsiteX4-21" fmla="*/ 29980 w 3204064"/>
              <a:gd name="connsiteY4-22" fmla="*/ 1887198 h 1887198"/>
              <a:gd name="connsiteX5-23" fmla="*/ 0 w 3204064"/>
              <a:gd name="connsiteY5-24" fmla="*/ 0 h 1887198"/>
              <a:gd name="connsiteX0-25" fmla="*/ 0 w 3189073"/>
              <a:gd name="connsiteY0-26" fmla="*/ 0 h 1872208"/>
              <a:gd name="connsiteX1-27" fmla="*/ 2036746 w 3189073"/>
              <a:gd name="connsiteY1-28" fmla="*/ 0 h 1872208"/>
              <a:gd name="connsiteX2-29" fmla="*/ 3189073 w 3189073"/>
              <a:gd name="connsiteY2-30" fmla="*/ 936104 h 1872208"/>
              <a:gd name="connsiteX3-31" fmla="*/ 2036746 w 3189073"/>
              <a:gd name="connsiteY3-32" fmla="*/ 1872208 h 1872208"/>
              <a:gd name="connsiteX4-33" fmla="*/ 14989 w 3189073"/>
              <a:gd name="connsiteY4-34" fmla="*/ 1872208 h 1872208"/>
              <a:gd name="connsiteX5-35" fmla="*/ 0 w 3189073"/>
              <a:gd name="connsiteY5-36" fmla="*/ 0 h 1872208"/>
              <a:gd name="connsiteX0-37" fmla="*/ 0 w 3848302"/>
              <a:gd name="connsiteY0-38" fmla="*/ 14991 h 1872208"/>
              <a:gd name="connsiteX1-39" fmla="*/ 2695975 w 3848302"/>
              <a:gd name="connsiteY1-40" fmla="*/ 0 h 1872208"/>
              <a:gd name="connsiteX2-41" fmla="*/ 3848302 w 3848302"/>
              <a:gd name="connsiteY2-42" fmla="*/ 936104 h 1872208"/>
              <a:gd name="connsiteX3-43" fmla="*/ 2695975 w 3848302"/>
              <a:gd name="connsiteY3-44" fmla="*/ 1872208 h 1872208"/>
              <a:gd name="connsiteX4-45" fmla="*/ 674218 w 3848302"/>
              <a:gd name="connsiteY4-46" fmla="*/ 1872208 h 1872208"/>
              <a:gd name="connsiteX5-47" fmla="*/ 0 w 3848302"/>
              <a:gd name="connsiteY5-48" fmla="*/ 14991 h 1872208"/>
              <a:gd name="connsiteX0-49" fmla="*/ 0 w 3848302"/>
              <a:gd name="connsiteY0-50" fmla="*/ 14991 h 1902188"/>
              <a:gd name="connsiteX1-51" fmla="*/ 2695975 w 3848302"/>
              <a:gd name="connsiteY1-52" fmla="*/ 0 h 1902188"/>
              <a:gd name="connsiteX2-53" fmla="*/ 3848302 w 3848302"/>
              <a:gd name="connsiteY2-54" fmla="*/ 936104 h 1902188"/>
              <a:gd name="connsiteX3-55" fmla="*/ 2695975 w 3848302"/>
              <a:gd name="connsiteY3-56" fmla="*/ 1872208 h 1902188"/>
              <a:gd name="connsiteX4-57" fmla="*/ 31469 w 3848302"/>
              <a:gd name="connsiteY4-58" fmla="*/ 1902188 h 1902188"/>
              <a:gd name="connsiteX5-59" fmla="*/ 0 w 3848302"/>
              <a:gd name="connsiteY5-60" fmla="*/ 14991 h 1902188"/>
              <a:gd name="connsiteX0-61" fmla="*/ 0 w 3864784"/>
              <a:gd name="connsiteY0-62" fmla="*/ 29981 h 1902188"/>
              <a:gd name="connsiteX1-63" fmla="*/ 2712457 w 3864784"/>
              <a:gd name="connsiteY1-64" fmla="*/ 0 h 1902188"/>
              <a:gd name="connsiteX2-65" fmla="*/ 3864784 w 3864784"/>
              <a:gd name="connsiteY2-66" fmla="*/ 936104 h 1902188"/>
              <a:gd name="connsiteX3-67" fmla="*/ 2712457 w 3864784"/>
              <a:gd name="connsiteY3-68" fmla="*/ 1872208 h 1902188"/>
              <a:gd name="connsiteX4-69" fmla="*/ 47951 w 3864784"/>
              <a:gd name="connsiteY4-70" fmla="*/ 1902188 h 1902188"/>
              <a:gd name="connsiteX5-71" fmla="*/ 0 w 3864784"/>
              <a:gd name="connsiteY5-72" fmla="*/ 29981 h 1902188"/>
              <a:gd name="connsiteX0-73" fmla="*/ 0 w 3831822"/>
              <a:gd name="connsiteY0-74" fmla="*/ 14990 h 1902188"/>
              <a:gd name="connsiteX1-75" fmla="*/ 2679495 w 3831822"/>
              <a:gd name="connsiteY1-76" fmla="*/ 0 h 1902188"/>
              <a:gd name="connsiteX2-77" fmla="*/ 3831822 w 3831822"/>
              <a:gd name="connsiteY2-78" fmla="*/ 936104 h 1902188"/>
              <a:gd name="connsiteX3-79" fmla="*/ 2679495 w 3831822"/>
              <a:gd name="connsiteY3-80" fmla="*/ 1872208 h 1902188"/>
              <a:gd name="connsiteX4-81" fmla="*/ 14989 w 3831822"/>
              <a:gd name="connsiteY4-82" fmla="*/ 1902188 h 1902188"/>
              <a:gd name="connsiteX5-83" fmla="*/ 0 w 3831822"/>
              <a:gd name="connsiteY5-84" fmla="*/ 14990 h 190218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3831822" h="1902188">
                <a:moveTo>
                  <a:pt x="0" y="14990"/>
                </a:moveTo>
                <a:lnTo>
                  <a:pt x="2679495" y="0"/>
                </a:lnTo>
                <a:cubicBezTo>
                  <a:pt x="3315908" y="0"/>
                  <a:pt x="3831822" y="419108"/>
                  <a:pt x="3831822" y="936104"/>
                </a:cubicBezTo>
                <a:cubicBezTo>
                  <a:pt x="3831822" y="1453100"/>
                  <a:pt x="3315908" y="1872208"/>
                  <a:pt x="2679495" y="1872208"/>
                </a:cubicBezTo>
                <a:lnTo>
                  <a:pt x="14989" y="1902188"/>
                </a:lnTo>
                <a:lnTo>
                  <a:pt x="0" y="14990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zh-CN" altLang="en-US" sz="4000" noProof="1">
              <a:solidFill>
                <a:schemeClr val="bg1"/>
              </a:solidFill>
              <a:cs typeface="+mn-ea"/>
              <a:sym typeface="+mn-lt"/>
            </a:endParaRPr>
          </a:p>
        </p:txBody>
      </p:sp>
      <p:grpSp>
        <p:nvGrpSpPr>
          <p:cNvPr id="58" name="淘宝网chenying0907出品 37"/>
          <p:cNvGrpSpPr/>
          <p:nvPr/>
        </p:nvGrpSpPr>
        <p:grpSpPr>
          <a:xfrm>
            <a:off x="532115" y="2903825"/>
            <a:ext cx="1905001" cy="1505025"/>
            <a:chOff x="3679937" y="1512218"/>
            <a:chExt cx="1905000" cy="1505025"/>
          </a:xfrm>
          <a:solidFill>
            <a:srgbClr val="0070C0"/>
          </a:solidFill>
        </p:grpSpPr>
        <p:sp>
          <p:nvSpPr>
            <p:cNvPr id="1048678" name="淘宝网chenying0907出品 38"/>
            <p:cNvSpPr/>
            <p:nvPr/>
          </p:nvSpPr>
          <p:spPr>
            <a:xfrm>
              <a:off x="3895972" y="1512218"/>
              <a:ext cx="1505025" cy="1505025"/>
            </a:xfrm>
            <a:prstGeom prst="ellipse">
              <a:avLst/>
            </a:prstGeom>
            <a:grpFill/>
            <a:ln>
              <a:noFill/>
            </a:ln>
            <a:effectLst>
              <a:outerShdw blurRad="444500" dist="254000" dir="8100000" algn="tr" rotWithShape="0">
                <a:prstClr val="black">
                  <a:alpha val="5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/>
              <a:endParaRPr lang="zh-CN" altLang="en-US" sz="4000" noProof="1">
                <a:solidFill>
                  <a:schemeClr val="bg1"/>
                </a:solidFill>
                <a:cs typeface="+mn-ea"/>
                <a:sym typeface="+mn-lt"/>
              </a:endParaRPr>
            </a:p>
          </p:txBody>
        </p:sp>
        <p:sp>
          <p:nvSpPr>
            <p:cNvPr id="1048679" name="Text Box 41"/>
            <p:cNvSpPr txBox="1">
              <a:spLocks noChangeArrowheads="1"/>
            </p:cNvSpPr>
            <p:nvPr/>
          </p:nvSpPr>
          <p:spPr bwMode="auto">
            <a:xfrm>
              <a:off x="3679937" y="1883619"/>
              <a:ext cx="1905000" cy="761747"/>
            </a:xfrm>
            <a:prstGeom prst="rect">
              <a:avLst/>
            </a:prstGeom>
            <a:noFill/>
            <a:ln>
              <a:noFill/>
            </a:ln>
            <a:effectLst>
              <a:outerShdw blurRad="444500" dist="254000" dir="8100000" algn="tr" rotWithShape="0">
                <a:prstClr val="black">
                  <a:alpha val="5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zh-CN"/>
              </a:defPPr>
              <a:lvl1pPr algn="ctr">
                <a:defRPr sz="40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pPr fontAlgn="auto"/>
              <a:r>
                <a:rPr lang="zh-CN" altLang="en-US" sz="2800" noProof="1">
                  <a:latin typeface="+mn-lt"/>
                  <a:ea typeface="+mn-ea"/>
                  <a:cs typeface="+mn-ea"/>
                  <a:sym typeface="+mn-lt"/>
                </a:rPr>
                <a:t>疑难</a:t>
              </a:r>
              <a:r>
                <a:rPr lang="en-US" altLang="zh-CN" sz="2800" noProof="1">
                  <a:latin typeface="+mn-lt"/>
                  <a:ea typeface="+mn-ea"/>
                  <a:cs typeface="+mn-ea"/>
                  <a:sym typeface="+mn-lt"/>
                </a:rPr>
                <a:t>2</a:t>
              </a:r>
            </a:p>
          </p:txBody>
        </p:sp>
      </p:grpSp>
      <p:sp>
        <p:nvSpPr>
          <p:cNvPr id="1048680" name="淘宝网chenying0907出品 44"/>
          <p:cNvSpPr>
            <a:spLocks noChangeArrowheads="1"/>
          </p:cNvSpPr>
          <p:nvPr/>
        </p:nvSpPr>
        <p:spPr bwMode="auto">
          <a:xfrm rot="-5400000">
            <a:off x="2690812" y="3243263"/>
            <a:ext cx="538163" cy="827088"/>
          </a:xfrm>
          <a:custGeom>
            <a:avLst/>
            <a:gdLst/>
            <a:ahLst/>
            <a:cxnLst>
              <a:cxn ang="0">
                <a:pos x="37" y="1"/>
              </a:cxn>
              <a:cxn ang="0">
                <a:pos x="45" y="472"/>
              </a:cxn>
              <a:cxn ang="0">
                <a:pos x="0" y="474"/>
              </a:cxn>
              <a:cxn ang="0">
                <a:pos x="72" y="604"/>
              </a:cxn>
              <a:cxn ang="0">
                <a:pos x="142" y="474"/>
              </a:cxn>
              <a:cxn ang="0">
                <a:pos x="100" y="474"/>
              </a:cxn>
              <a:cxn ang="0">
                <a:pos x="99" y="0"/>
              </a:cxn>
              <a:cxn ang="0">
                <a:pos x="37" y="1"/>
              </a:cxn>
            </a:cxnLst>
            <a:rect l="0" t="0" r="r" b="b"/>
            <a:pathLst>
              <a:path w="142" h="604">
                <a:moveTo>
                  <a:pt x="37" y="1"/>
                </a:moveTo>
                <a:lnTo>
                  <a:pt x="45" y="472"/>
                </a:lnTo>
                <a:lnTo>
                  <a:pt x="0" y="474"/>
                </a:lnTo>
                <a:lnTo>
                  <a:pt x="72" y="604"/>
                </a:lnTo>
                <a:lnTo>
                  <a:pt x="142" y="474"/>
                </a:lnTo>
                <a:lnTo>
                  <a:pt x="100" y="474"/>
                </a:lnTo>
                <a:lnTo>
                  <a:pt x="99" y="0"/>
                </a:lnTo>
                <a:lnTo>
                  <a:pt x="37" y="1"/>
                </a:lnTo>
                <a:close/>
              </a:path>
            </a:pathLst>
          </a:custGeom>
          <a:solidFill>
            <a:srgbClr val="7F7F7F">
              <a:alpha val="50194"/>
            </a:srgbClr>
          </a:solidFill>
          <a:ln w="9525">
            <a:noFill/>
            <a:round/>
            <a:headEnd/>
            <a:tailEnd/>
          </a:ln>
        </p:spPr>
        <p:txBody>
          <a:bodyPr wrap="none" lIns="91387" tIns="45696" rIns="91387" bIns="45696" anchor="ctr"/>
          <a:lstStyle/>
          <a:p>
            <a:endParaRPr lang="zh-CN" altLang="en-US">
              <a:sym typeface="Arial" pitchFamily="34" charset="0"/>
            </a:endParaRPr>
          </a:p>
        </p:txBody>
      </p:sp>
      <p:sp>
        <p:nvSpPr>
          <p:cNvPr id="15366" name="文本框 2"/>
          <p:cNvSpPr txBox="1">
            <a:spLocks noChangeArrowheads="1"/>
          </p:cNvSpPr>
          <p:nvPr/>
        </p:nvSpPr>
        <p:spPr bwMode="auto">
          <a:xfrm>
            <a:off x="103188" y="511175"/>
            <a:ext cx="1120775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zh-CN" altLang="en-US" sz="2800" b="1">
                <a:solidFill>
                  <a:schemeClr val="bg1"/>
                </a:solidFill>
                <a:latin typeface="Tahoma" pitchFamily="34" charset="0"/>
                <a:sym typeface="Arial" pitchFamily="34" charset="0"/>
              </a:rPr>
              <a:t>概念</a:t>
            </a:r>
            <a:r>
              <a:rPr lang="en-US" altLang="zh-CN" sz="2800" b="1">
                <a:solidFill>
                  <a:schemeClr val="bg1"/>
                </a:solidFill>
                <a:latin typeface="Tahoma" pitchFamily="34" charset="0"/>
                <a:sym typeface="Arial" pitchFamily="34" charset="0"/>
              </a:rPr>
              <a:t>2</a:t>
            </a:r>
          </a:p>
        </p:txBody>
      </p:sp>
      <p:grpSp>
        <p:nvGrpSpPr>
          <p:cNvPr id="4" name="组合 3"/>
          <p:cNvGrpSpPr>
            <a:grpSpLocks/>
          </p:cNvGrpSpPr>
          <p:nvPr/>
        </p:nvGrpSpPr>
        <p:grpSpPr bwMode="auto">
          <a:xfrm>
            <a:off x="3679825" y="1743075"/>
            <a:ext cx="7302500" cy="5078413"/>
            <a:chOff x="5795" y="2746"/>
            <a:chExt cx="11500" cy="7996"/>
          </a:xfrm>
        </p:grpSpPr>
        <p:sp>
          <p:nvSpPr>
            <p:cNvPr id="15368" name="文本框 1"/>
            <p:cNvSpPr txBox="1">
              <a:spLocks noChangeArrowheads="1"/>
            </p:cNvSpPr>
            <p:nvPr/>
          </p:nvSpPr>
          <p:spPr bwMode="auto">
            <a:xfrm>
              <a:off x="5795" y="2746"/>
              <a:ext cx="11500" cy="7996"/>
            </a:xfrm>
            <a:prstGeom prst="rect">
              <a:avLst/>
            </a:prstGeom>
            <a:noFill/>
            <a:ln w="9525">
              <a:solidFill>
                <a:schemeClr val="accent1"/>
              </a:solidFill>
              <a:prstDash val="sysDash"/>
              <a:round/>
              <a:headEnd/>
              <a:tailEnd/>
            </a:ln>
          </p:spPr>
          <p:txBody>
            <a:bodyPr>
              <a:spAutoFit/>
            </a:bodyPr>
            <a:lstStyle/>
            <a:p>
              <a:pPr defTabSz="457200">
                <a:lnSpc>
                  <a:spcPct val="150000"/>
                </a:lnSpc>
                <a:buFont typeface="Arial" pitchFamily="34" charset="0"/>
                <a:buNone/>
              </a:pPr>
              <a:r>
                <a:rPr lang="zh-CN" altLang="en-US" sz="2400" b="1">
                  <a:solidFill>
                    <a:srgbClr val="0070C0"/>
                  </a:solidFill>
                  <a:latin typeface="微软雅黑" pitchFamily="34" charset="-122"/>
                </a:rPr>
                <a:t>所有的微分方程都有通解吗？</a:t>
              </a:r>
              <a:endParaRPr lang="zh-CN" sz="2400" b="1">
                <a:latin typeface="微软雅黑" pitchFamily="34" charset="-122"/>
              </a:endParaRPr>
            </a:p>
            <a:p>
              <a:pPr defTabSz="457200">
                <a:lnSpc>
                  <a:spcPct val="150000"/>
                </a:lnSpc>
                <a:buFont typeface="Arial" pitchFamily="34" charset="0"/>
                <a:buNone/>
              </a:pPr>
              <a:r>
                <a:rPr lang="zh-CN" altLang="en-US" sz="2400" b="1">
                  <a:solidFill>
                    <a:srgbClr val="595959"/>
                  </a:solidFill>
                  <a:latin typeface="微软雅黑" pitchFamily="34" charset="-122"/>
                </a:rPr>
                <a:t>答  不是，所谓微分方程的通解，是指含有任意常数且任意常数的个数与方程的阶数相同的解。以下两个方程：</a:t>
              </a:r>
            </a:p>
            <a:p>
              <a:pPr defTabSz="457200">
                <a:lnSpc>
                  <a:spcPct val="150000"/>
                </a:lnSpc>
                <a:buFont typeface="Arial" pitchFamily="34" charset="0"/>
                <a:buNone/>
              </a:pPr>
              <a:r>
                <a:rPr lang="zh-CN" altLang="en-US" sz="2400" b="1">
                  <a:solidFill>
                    <a:srgbClr val="595959"/>
                  </a:solidFill>
                  <a:latin typeface="微软雅黑" pitchFamily="34" charset="-122"/>
                </a:rPr>
                <a:t>                                                                     （1）       </a:t>
              </a:r>
            </a:p>
            <a:p>
              <a:pPr defTabSz="457200">
                <a:lnSpc>
                  <a:spcPct val="150000"/>
                </a:lnSpc>
                <a:buFont typeface="Arial" pitchFamily="34" charset="0"/>
                <a:buNone/>
              </a:pPr>
              <a:r>
                <a:rPr lang="zh-CN" altLang="en-US" sz="2400" b="1">
                  <a:solidFill>
                    <a:srgbClr val="595959"/>
                  </a:solidFill>
                  <a:latin typeface="微软雅黑" pitchFamily="34" charset="-122"/>
                </a:rPr>
                <a:t>与</a:t>
              </a:r>
            </a:p>
            <a:p>
              <a:pPr defTabSz="457200">
                <a:lnSpc>
                  <a:spcPct val="150000"/>
                </a:lnSpc>
                <a:buFont typeface="Arial" pitchFamily="34" charset="0"/>
                <a:buNone/>
              </a:pPr>
              <a:r>
                <a:rPr lang="zh-CN" altLang="en-US" sz="2400" b="1">
                  <a:solidFill>
                    <a:srgbClr val="595959"/>
                  </a:solidFill>
                  <a:latin typeface="微软雅黑" pitchFamily="34" charset="-122"/>
                </a:rPr>
                <a:t>                                                                     （2）</a:t>
              </a:r>
            </a:p>
            <a:p>
              <a:pPr defTabSz="457200">
                <a:lnSpc>
                  <a:spcPct val="150000"/>
                </a:lnSpc>
                <a:buFont typeface="Arial" pitchFamily="34" charset="0"/>
                <a:buNone/>
              </a:pPr>
              <a:r>
                <a:rPr lang="zh-CN" altLang="en-US" sz="2400" b="1">
                  <a:solidFill>
                    <a:srgbClr val="595959"/>
                  </a:solidFill>
                  <a:latin typeface="微软雅黑" pitchFamily="34" charset="-122"/>
                </a:rPr>
                <a:t>显然方程（1）无解，方程（2）只有y=0.可见并非所有的微分方程都有通解。</a:t>
              </a:r>
              <a:endParaRPr lang="zh-CN" sz="2400" b="1">
                <a:latin typeface="微软雅黑" pitchFamily="34" charset="-122"/>
              </a:endParaRPr>
            </a:p>
          </p:txBody>
        </p:sp>
        <p:graphicFrame>
          <p:nvGraphicFramePr>
            <p:cNvPr id="15369" name="对象 9"/>
            <p:cNvGraphicFramePr>
              <a:graphicFrameLocks/>
            </p:cNvGraphicFramePr>
            <p:nvPr/>
          </p:nvGraphicFramePr>
          <p:xfrm>
            <a:off x="10127" y="6393"/>
            <a:ext cx="2318" cy="927"/>
          </p:xfrm>
          <a:graphic>
            <a:graphicData uri="http://schemas.openxmlformats.org/presentationml/2006/ole">
              <p:oleObj spid="_x0000_s15369" r:id="rId4" imgW="698400" imgH="279360" progId="Equation.DSMT4">
                <p:embed/>
              </p:oleObj>
            </a:graphicData>
          </a:graphic>
        </p:graphicFrame>
        <p:graphicFrame>
          <p:nvGraphicFramePr>
            <p:cNvPr id="15370" name="对象 10"/>
            <p:cNvGraphicFramePr>
              <a:graphicFrameLocks/>
            </p:cNvGraphicFramePr>
            <p:nvPr/>
          </p:nvGraphicFramePr>
          <p:xfrm>
            <a:off x="10127" y="8225"/>
            <a:ext cx="2318" cy="767"/>
          </p:xfrm>
          <a:graphic>
            <a:graphicData uri="http://schemas.openxmlformats.org/presentationml/2006/ole">
              <p:oleObj spid="_x0000_s15370" r:id="rId5" imgW="749160" imgH="228600" progId="Equation.DSMT4">
                <p:embed/>
              </p:oleObj>
            </a:graphicData>
          </a:graphic>
        </p:graphicFrame>
      </p:grpSp>
    </p:spTree>
  </p:cSld>
  <p:clrMapOvr>
    <a:masterClrMapping/>
  </p:clrMapOvr>
  <p:transition spd="slow" advTm="0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486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486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486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486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75" grpId="0"/>
      <p:bldP spid="1048680" grpId="0" bldLvl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5" name="Rectangle 44"/>
          <p:cNvSpPr>
            <a:spLocks noChangeArrowheads="1"/>
          </p:cNvSpPr>
          <p:nvPr/>
        </p:nvSpPr>
        <p:spPr bwMode="auto">
          <a:xfrm>
            <a:off x="1458913" y="428625"/>
            <a:ext cx="4254500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78" tIns="54838" rIns="109678" bIns="54838">
            <a:spAutoFit/>
          </a:bodyPr>
          <a:lstStyle/>
          <a:p>
            <a:pPr eaLnBrk="0" hangingPunct="0"/>
            <a:r>
              <a:rPr lang="zh-CN" altLang="en-US" sz="2800" b="1">
                <a:solidFill>
                  <a:srgbClr val="000000"/>
                </a:solidFill>
                <a:sym typeface="Arial" pitchFamily="34" charset="0"/>
              </a:rPr>
              <a:t>释疑解难</a:t>
            </a:r>
          </a:p>
        </p:txBody>
      </p:sp>
      <p:sp>
        <p:nvSpPr>
          <p:cNvPr id="17410" name="Line 45"/>
          <p:cNvSpPr>
            <a:spLocks noChangeShapeType="1"/>
          </p:cNvSpPr>
          <p:nvPr/>
        </p:nvSpPr>
        <p:spPr bwMode="auto">
          <a:xfrm>
            <a:off x="1296988" y="995363"/>
            <a:ext cx="4498975" cy="0"/>
          </a:xfrm>
          <a:prstGeom prst="line">
            <a:avLst/>
          </a:prstGeom>
          <a:noFill/>
          <a:ln w="9525">
            <a:solidFill>
              <a:srgbClr val="0070C0"/>
            </a:solidFill>
            <a:round/>
            <a:headEnd/>
            <a:tailEnd/>
          </a:ln>
        </p:spPr>
        <p:txBody>
          <a:bodyPr wrap="none" lIns="109678" tIns="54838" rIns="109678" bIns="54838" anchor="ctr"/>
          <a:lstStyle/>
          <a:p>
            <a:endParaRPr lang="zh-CN" altLang="en-US">
              <a:sym typeface="Arial" pitchFamily="34" charset="0"/>
            </a:endParaRPr>
          </a:p>
        </p:txBody>
      </p:sp>
      <p:sp>
        <p:nvSpPr>
          <p:cNvPr id="1048677" name="流程图: 延期 8"/>
          <p:cNvSpPr/>
          <p:nvPr/>
        </p:nvSpPr>
        <p:spPr>
          <a:xfrm>
            <a:off x="-41275" y="342900"/>
            <a:ext cx="1409700" cy="893763"/>
          </a:xfrm>
          <a:custGeom>
            <a:avLst/>
            <a:gdLst>
              <a:gd name="connsiteX0" fmla="*/ 0 w 2304653"/>
              <a:gd name="connsiteY0" fmla="*/ 0 h 1872208"/>
              <a:gd name="connsiteX1" fmla="*/ 1152327 w 2304653"/>
              <a:gd name="connsiteY1" fmla="*/ 0 h 1872208"/>
              <a:gd name="connsiteX2" fmla="*/ 2304654 w 2304653"/>
              <a:gd name="connsiteY2" fmla="*/ 936104 h 1872208"/>
              <a:gd name="connsiteX3" fmla="*/ 1152327 w 2304653"/>
              <a:gd name="connsiteY3" fmla="*/ 1872208 h 1872208"/>
              <a:gd name="connsiteX4" fmla="*/ 0 w 2304653"/>
              <a:gd name="connsiteY4" fmla="*/ 1872208 h 1872208"/>
              <a:gd name="connsiteX5" fmla="*/ 0 w 2304653"/>
              <a:gd name="connsiteY5" fmla="*/ 0 h 1872208"/>
              <a:gd name="connsiteX0-1" fmla="*/ 0 w 3204064"/>
              <a:gd name="connsiteY0-2" fmla="*/ 0 h 1887198"/>
              <a:gd name="connsiteX1-3" fmla="*/ 2051737 w 3204064"/>
              <a:gd name="connsiteY1-4" fmla="*/ 14990 h 1887198"/>
              <a:gd name="connsiteX2-5" fmla="*/ 3204064 w 3204064"/>
              <a:gd name="connsiteY2-6" fmla="*/ 951094 h 1887198"/>
              <a:gd name="connsiteX3-7" fmla="*/ 2051737 w 3204064"/>
              <a:gd name="connsiteY3-8" fmla="*/ 1887198 h 1887198"/>
              <a:gd name="connsiteX4-9" fmla="*/ 899410 w 3204064"/>
              <a:gd name="connsiteY4-10" fmla="*/ 1887198 h 1887198"/>
              <a:gd name="connsiteX5-11" fmla="*/ 0 w 3204064"/>
              <a:gd name="connsiteY5-12" fmla="*/ 0 h 1887198"/>
              <a:gd name="connsiteX0-13" fmla="*/ 0 w 3204064"/>
              <a:gd name="connsiteY0-14" fmla="*/ 0 h 1887198"/>
              <a:gd name="connsiteX1-15" fmla="*/ 2051737 w 3204064"/>
              <a:gd name="connsiteY1-16" fmla="*/ 14990 h 1887198"/>
              <a:gd name="connsiteX2-17" fmla="*/ 3204064 w 3204064"/>
              <a:gd name="connsiteY2-18" fmla="*/ 951094 h 1887198"/>
              <a:gd name="connsiteX3-19" fmla="*/ 2051737 w 3204064"/>
              <a:gd name="connsiteY3-20" fmla="*/ 1887198 h 1887198"/>
              <a:gd name="connsiteX4-21" fmla="*/ 29980 w 3204064"/>
              <a:gd name="connsiteY4-22" fmla="*/ 1887198 h 1887198"/>
              <a:gd name="connsiteX5-23" fmla="*/ 0 w 3204064"/>
              <a:gd name="connsiteY5-24" fmla="*/ 0 h 1887198"/>
              <a:gd name="connsiteX0-25" fmla="*/ 0 w 3189073"/>
              <a:gd name="connsiteY0-26" fmla="*/ 0 h 1872208"/>
              <a:gd name="connsiteX1-27" fmla="*/ 2036746 w 3189073"/>
              <a:gd name="connsiteY1-28" fmla="*/ 0 h 1872208"/>
              <a:gd name="connsiteX2-29" fmla="*/ 3189073 w 3189073"/>
              <a:gd name="connsiteY2-30" fmla="*/ 936104 h 1872208"/>
              <a:gd name="connsiteX3-31" fmla="*/ 2036746 w 3189073"/>
              <a:gd name="connsiteY3-32" fmla="*/ 1872208 h 1872208"/>
              <a:gd name="connsiteX4-33" fmla="*/ 14989 w 3189073"/>
              <a:gd name="connsiteY4-34" fmla="*/ 1872208 h 1872208"/>
              <a:gd name="connsiteX5-35" fmla="*/ 0 w 3189073"/>
              <a:gd name="connsiteY5-36" fmla="*/ 0 h 1872208"/>
              <a:gd name="connsiteX0-37" fmla="*/ 0 w 3848302"/>
              <a:gd name="connsiteY0-38" fmla="*/ 14991 h 1872208"/>
              <a:gd name="connsiteX1-39" fmla="*/ 2695975 w 3848302"/>
              <a:gd name="connsiteY1-40" fmla="*/ 0 h 1872208"/>
              <a:gd name="connsiteX2-41" fmla="*/ 3848302 w 3848302"/>
              <a:gd name="connsiteY2-42" fmla="*/ 936104 h 1872208"/>
              <a:gd name="connsiteX3-43" fmla="*/ 2695975 w 3848302"/>
              <a:gd name="connsiteY3-44" fmla="*/ 1872208 h 1872208"/>
              <a:gd name="connsiteX4-45" fmla="*/ 674218 w 3848302"/>
              <a:gd name="connsiteY4-46" fmla="*/ 1872208 h 1872208"/>
              <a:gd name="connsiteX5-47" fmla="*/ 0 w 3848302"/>
              <a:gd name="connsiteY5-48" fmla="*/ 14991 h 1872208"/>
              <a:gd name="connsiteX0-49" fmla="*/ 0 w 3848302"/>
              <a:gd name="connsiteY0-50" fmla="*/ 14991 h 1902188"/>
              <a:gd name="connsiteX1-51" fmla="*/ 2695975 w 3848302"/>
              <a:gd name="connsiteY1-52" fmla="*/ 0 h 1902188"/>
              <a:gd name="connsiteX2-53" fmla="*/ 3848302 w 3848302"/>
              <a:gd name="connsiteY2-54" fmla="*/ 936104 h 1902188"/>
              <a:gd name="connsiteX3-55" fmla="*/ 2695975 w 3848302"/>
              <a:gd name="connsiteY3-56" fmla="*/ 1872208 h 1902188"/>
              <a:gd name="connsiteX4-57" fmla="*/ 31469 w 3848302"/>
              <a:gd name="connsiteY4-58" fmla="*/ 1902188 h 1902188"/>
              <a:gd name="connsiteX5-59" fmla="*/ 0 w 3848302"/>
              <a:gd name="connsiteY5-60" fmla="*/ 14991 h 1902188"/>
              <a:gd name="connsiteX0-61" fmla="*/ 0 w 3864784"/>
              <a:gd name="connsiteY0-62" fmla="*/ 29981 h 1902188"/>
              <a:gd name="connsiteX1-63" fmla="*/ 2712457 w 3864784"/>
              <a:gd name="connsiteY1-64" fmla="*/ 0 h 1902188"/>
              <a:gd name="connsiteX2-65" fmla="*/ 3864784 w 3864784"/>
              <a:gd name="connsiteY2-66" fmla="*/ 936104 h 1902188"/>
              <a:gd name="connsiteX3-67" fmla="*/ 2712457 w 3864784"/>
              <a:gd name="connsiteY3-68" fmla="*/ 1872208 h 1902188"/>
              <a:gd name="connsiteX4-69" fmla="*/ 47951 w 3864784"/>
              <a:gd name="connsiteY4-70" fmla="*/ 1902188 h 1902188"/>
              <a:gd name="connsiteX5-71" fmla="*/ 0 w 3864784"/>
              <a:gd name="connsiteY5-72" fmla="*/ 29981 h 1902188"/>
              <a:gd name="connsiteX0-73" fmla="*/ 0 w 3831822"/>
              <a:gd name="connsiteY0-74" fmla="*/ 14990 h 1902188"/>
              <a:gd name="connsiteX1-75" fmla="*/ 2679495 w 3831822"/>
              <a:gd name="connsiteY1-76" fmla="*/ 0 h 1902188"/>
              <a:gd name="connsiteX2-77" fmla="*/ 3831822 w 3831822"/>
              <a:gd name="connsiteY2-78" fmla="*/ 936104 h 1902188"/>
              <a:gd name="connsiteX3-79" fmla="*/ 2679495 w 3831822"/>
              <a:gd name="connsiteY3-80" fmla="*/ 1872208 h 1902188"/>
              <a:gd name="connsiteX4-81" fmla="*/ 14989 w 3831822"/>
              <a:gd name="connsiteY4-82" fmla="*/ 1902188 h 1902188"/>
              <a:gd name="connsiteX5-83" fmla="*/ 0 w 3831822"/>
              <a:gd name="connsiteY5-84" fmla="*/ 14990 h 190218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3831822" h="1902188">
                <a:moveTo>
                  <a:pt x="0" y="14990"/>
                </a:moveTo>
                <a:lnTo>
                  <a:pt x="2679495" y="0"/>
                </a:lnTo>
                <a:cubicBezTo>
                  <a:pt x="3315908" y="0"/>
                  <a:pt x="3831822" y="419108"/>
                  <a:pt x="3831822" y="936104"/>
                </a:cubicBezTo>
                <a:cubicBezTo>
                  <a:pt x="3831822" y="1453100"/>
                  <a:pt x="3315908" y="1872208"/>
                  <a:pt x="2679495" y="1872208"/>
                </a:cubicBezTo>
                <a:lnTo>
                  <a:pt x="14989" y="1902188"/>
                </a:lnTo>
                <a:lnTo>
                  <a:pt x="0" y="14990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zh-CN" altLang="en-US" sz="4000" noProof="1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1048680" name="淘宝网chenying0907出品 44"/>
          <p:cNvSpPr>
            <a:spLocks noChangeArrowheads="1"/>
          </p:cNvSpPr>
          <p:nvPr/>
        </p:nvSpPr>
        <p:spPr bwMode="auto">
          <a:xfrm rot="-5400000">
            <a:off x="2690812" y="3243263"/>
            <a:ext cx="538163" cy="827088"/>
          </a:xfrm>
          <a:custGeom>
            <a:avLst/>
            <a:gdLst/>
            <a:ahLst/>
            <a:cxnLst>
              <a:cxn ang="0">
                <a:pos x="37" y="1"/>
              </a:cxn>
              <a:cxn ang="0">
                <a:pos x="45" y="472"/>
              </a:cxn>
              <a:cxn ang="0">
                <a:pos x="0" y="474"/>
              </a:cxn>
              <a:cxn ang="0">
                <a:pos x="72" y="604"/>
              </a:cxn>
              <a:cxn ang="0">
                <a:pos x="142" y="474"/>
              </a:cxn>
              <a:cxn ang="0">
                <a:pos x="100" y="474"/>
              </a:cxn>
              <a:cxn ang="0">
                <a:pos x="99" y="0"/>
              </a:cxn>
              <a:cxn ang="0">
                <a:pos x="37" y="1"/>
              </a:cxn>
            </a:cxnLst>
            <a:rect l="0" t="0" r="r" b="b"/>
            <a:pathLst>
              <a:path w="142" h="604">
                <a:moveTo>
                  <a:pt x="37" y="1"/>
                </a:moveTo>
                <a:lnTo>
                  <a:pt x="45" y="472"/>
                </a:lnTo>
                <a:lnTo>
                  <a:pt x="0" y="474"/>
                </a:lnTo>
                <a:lnTo>
                  <a:pt x="72" y="604"/>
                </a:lnTo>
                <a:lnTo>
                  <a:pt x="142" y="474"/>
                </a:lnTo>
                <a:lnTo>
                  <a:pt x="100" y="474"/>
                </a:lnTo>
                <a:lnTo>
                  <a:pt x="99" y="0"/>
                </a:lnTo>
                <a:lnTo>
                  <a:pt x="37" y="1"/>
                </a:lnTo>
                <a:close/>
              </a:path>
            </a:pathLst>
          </a:custGeom>
          <a:solidFill>
            <a:srgbClr val="7F7F7F">
              <a:alpha val="50194"/>
            </a:srgbClr>
          </a:solidFill>
          <a:ln w="9525">
            <a:noFill/>
            <a:round/>
            <a:headEnd/>
            <a:tailEnd/>
          </a:ln>
        </p:spPr>
        <p:txBody>
          <a:bodyPr wrap="none" lIns="91387" tIns="45696" rIns="91387" bIns="45696" anchor="ctr"/>
          <a:lstStyle/>
          <a:p>
            <a:endParaRPr lang="zh-CN" altLang="en-US">
              <a:sym typeface="Arial" pitchFamily="34" charset="0"/>
            </a:endParaRPr>
          </a:p>
        </p:txBody>
      </p:sp>
      <p:sp>
        <p:nvSpPr>
          <p:cNvPr id="17413" name="文本框 2"/>
          <p:cNvSpPr txBox="1">
            <a:spLocks noChangeArrowheads="1"/>
          </p:cNvSpPr>
          <p:nvPr/>
        </p:nvSpPr>
        <p:spPr bwMode="auto">
          <a:xfrm>
            <a:off x="103188" y="511175"/>
            <a:ext cx="1120775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zh-CN" altLang="en-US" sz="2800" b="1">
                <a:solidFill>
                  <a:schemeClr val="bg1"/>
                </a:solidFill>
                <a:latin typeface="Tahoma" pitchFamily="34" charset="0"/>
                <a:sym typeface="Arial" pitchFamily="34" charset="0"/>
              </a:rPr>
              <a:t>概念</a:t>
            </a:r>
            <a:r>
              <a:rPr lang="en-US" altLang="zh-CN" sz="2800" b="1">
                <a:solidFill>
                  <a:schemeClr val="bg1"/>
                </a:solidFill>
                <a:latin typeface="Tahoma" pitchFamily="34" charset="0"/>
                <a:sym typeface="Arial" pitchFamily="34" charset="0"/>
              </a:rPr>
              <a:t>2</a:t>
            </a:r>
          </a:p>
        </p:txBody>
      </p:sp>
      <p:grpSp>
        <p:nvGrpSpPr>
          <p:cNvPr id="13" name="组合 12"/>
          <p:cNvGrpSpPr>
            <a:grpSpLocks/>
          </p:cNvGrpSpPr>
          <p:nvPr/>
        </p:nvGrpSpPr>
        <p:grpSpPr bwMode="auto">
          <a:xfrm>
            <a:off x="-1254125" y="1031875"/>
            <a:ext cx="12673013" cy="6229350"/>
            <a:chOff x="-1974" y="1626"/>
            <a:chExt cx="19956" cy="9808"/>
          </a:xfrm>
        </p:grpSpPr>
        <p:pic>
          <p:nvPicPr>
            <p:cNvPr id="17415" name="图片 15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-1974" y="6819"/>
              <a:ext cx="8674" cy="46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17416" name="组合 11"/>
            <p:cNvGrpSpPr>
              <a:grpSpLocks/>
            </p:cNvGrpSpPr>
            <p:nvPr/>
          </p:nvGrpSpPr>
          <p:grpSpPr bwMode="auto">
            <a:xfrm>
              <a:off x="5313" y="1626"/>
              <a:ext cx="12669" cy="7996"/>
              <a:chOff x="5313" y="1626"/>
              <a:chExt cx="12669" cy="7996"/>
            </a:xfrm>
          </p:grpSpPr>
          <p:grpSp>
            <p:nvGrpSpPr>
              <p:cNvPr id="17417" name="组合 10"/>
              <p:cNvGrpSpPr>
                <a:grpSpLocks/>
              </p:cNvGrpSpPr>
              <p:nvPr/>
            </p:nvGrpSpPr>
            <p:grpSpPr bwMode="auto">
              <a:xfrm>
                <a:off x="5313" y="1626"/>
                <a:ext cx="12669" cy="7996"/>
                <a:chOff x="5313" y="1626"/>
                <a:chExt cx="12669" cy="7996"/>
              </a:xfrm>
            </p:grpSpPr>
            <p:grpSp>
              <p:nvGrpSpPr>
                <p:cNvPr id="17418" name="组合 7"/>
                <p:cNvGrpSpPr>
                  <a:grpSpLocks/>
                </p:cNvGrpSpPr>
                <p:nvPr/>
              </p:nvGrpSpPr>
              <p:grpSpPr bwMode="auto">
                <a:xfrm>
                  <a:off x="5532" y="3561"/>
                  <a:ext cx="12449" cy="4158"/>
                  <a:chOff x="5532" y="3561"/>
                  <a:chExt cx="12449" cy="4158"/>
                </a:xfrm>
              </p:grpSpPr>
              <p:graphicFrame>
                <p:nvGraphicFramePr>
                  <p:cNvPr id="17419" name="对象 11"/>
                  <p:cNvGraphicFramePr>
                    <a:graphicFrameLocks/>
                  </p:cNvGraphicFramePr>
                  <p:nvPr/>
                </p:nvGraphicFramePr>
                <p:xfrm>
                  <a:off x="9580" y="3561"/>
                  <a:ext cx="3551" cy="794"/>
                </p:xfrm>
                <a:graphic>
                  <a:graphicData uri="http://schemas.openxmlformats.org/presentationml/2006/ole">
                    <p:oleObj spid="_x0000_s17419" r:id="rId5" imgW="927000" imgH="228600" progId="Equation.DSMT4">
                      <p:embed/>
                    </p:oleObj>
                  </a:graphicData>
                </a:graphic>
              </p:graphicFrame>
              <p:graphicFrame>
                <p:nvGraphicFramePr>
                  <p:cNvPr id="17420" name="对象 12"/>
                  <p:cNvGraphicFramePr>
                    <a:graphicFrameLocks/>
                  </p:cNvGraphicFramePr>
                  <p:nvPr/>
                </p:nvGraphicFramePr>
                <p:xfrm>
                  <a:off x="7428" y="4521"/>
                  <a:ext cx="2315" cy="700"/>
                </p:xfrm>
                <a:graphic>
                  <a:graphicData uri="http://schemas.openxmlformats.org/presentationml/2006/ole">
                    <p:oleObj spid="_x0000_s17420" r:id="rId6" imgW="927000" imgH="253800" progId="Equation.DSMT4">
                      <p:embed/>
                    </p:oleObj>
                  </a:graphicData>
                </a:graphic>
              </p:graphicFrame>
              <p:graphicFrame>
                <p:nvGraphicFramePr>
                  <p:cNvPr id="17421" name="对象 -2147482614"/>
                  <p:cNvGraphicFramePr>
                    <a:graphicFrameLocks/>
                  </p:cNvGraphicFramePr>
                  <p:nvPr/>
                </p:nvGraphicFramePr>
                <p:xfrm>
                  <a:off x="16645" y="7091"/>
                  <a:ext cx="1337" cy="629"/>
                </p:xfrm>
                <a:graphic>
                  <a:graphicData uri="http://schemas.openxmlformats.org/presentationml/2006/ole">
                    <p:oleObj spid="_x0000_s17421" r:id="rId7" imgW="431640" imgH="203040" progId="Equation.DSMT4">
                      <p:embed/>
                    </p:oleObj>
                  </a:graphicData>
                </a:graphic>
              </p:graphicFrame>
              <p:graphicFrame>
                <p:nvGraphicFramePr>
                  <p:cNvPr id="17422" name="对象 6"/>
                  <p:cNvGraphicFramePr>
                    <a:graphicFrameLocks/>
                  </p:cNvGraphicFramePr>
                  <p:nvPr/>
                </p:nvGraphicFramePr>
                <p:xfrm>
                  <a:off x="5532" y="7083"/>
                  <a:ext cx="1329" cy="637"/>
                </p:xfrm>
                <a:graphic>
                  <a:graphicData uri="http://schemas.openxmlformats.org/presentationml/2006/ole">
                    <p:oleObj spid="_x0000_s17422" r:id="rId8" imgW="431640" imgH="203040" progId="Equation.DSMT4">
                      <p:embed/>
                    </p:oleObj>
                  </a:graphicData>
                </a:graphic>
              </p:graphicFrame>
              <p:graphicFrame>
                <p:nvGraphicFramePr>
                  <p:cNvPr id="17423" name="对象 9"/>
                  <p:cNvGraphicFramePr>
                    <a:graphicFrameLocks/>
                  </p:cNvGraphicFramePr>
                  <p:nvPr/>
                </p:nvGraphicFramePr>
                <p:xfrm>
                  <a:off x="10250" y="6182"/>
                  <a:ext cx="1329" cy="637"/>
                </p:xfrm>
                <a:graphic>
                  <a:graphicData uri="http://schemas.openxmlformats.org/presentationml/2006/ole">
                    <p:oleObj spid="_x0000_s17423" r:id="rId9" imgW="431640" imgH="203040" progId="Equation.DSMT4">
                      <p:embed/>
                    </p:oleObj>
                  </a:graphicData>
                </a:graphic>
              </p:graphicFrame>
            </p:grpSp>
            <p:sp>
              <p:nvSpPr>
                <p:cNvPr id="17424" name="文本框 1"/>
                <p:cNvSpPr txBox="1">
                  <a:spLocks noChangeArrowheads="1"/>
                </p:cNvSpPr>
                <p:nvPr/>
              </p:nvSpPr>
              <p:spPr bwMode="auto">
                <a:xfrm>
                  <a:off x="5313" y="1626"/>
                  <a:ext cx="12669" cy="7996"/>
                </a:xfrm>
                <a:prstGeom prst="rect">
                  <a:avLst/>
                </a:prstGeom>
                <a:noFill/>
                <a:ln w="9525">
                  <a:solidFill>
                    <a:schemeClr val="accent1"/>
                  </a:solidFill>
                  <a:prstDash val="sysDash"/>
                  <a:round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defTabSz="457200">
                    <a:lnSpc>
                      <a:spcPct val="150000"/>
                    </a:lnSpc>
                    <a:buFont typeface="Arial" pitchFamily="34" charset="0"/>
                    <a:buNone/>
                  </a:pPr>
                  <a:r>
                    <a:rPr lang="zh-CN" altLang="en-US" sz="2400" b="1">
                      <a:solidFill>
                        <a:srgbClr val="0070C0"/>
                      </a:solidFill>
                      <a:latin typeface="微软雅黑" pitchFamily="34" charset="-122"/>
                    </a:rPr>
                    <a:t>微分方程的通解包括了微分方程的一切解吗？</a:t>
                  </a:r>
                  <a:endParaRPr lang="zh-CN" altLang="en-US" sz="2400" b="1">
                    <a:solidFill>
                      <a:srgbClr val="595959"/>
                    </a:solidFill>
                    <a:latin typeface="微软雅黑" pitchFamily="34" charset="-122"/>
                  </a:endParaRPr>
                </a:p>
                <a:p>
                  <a:pPr defTabSz="457200">
                    <a:lnSpc>
                      <a:spcPct val="150000"/>
                    </a:lnSpc>
                    <a:buFont typeface="Arial" pitchFamily="34" charset="0"/>
                    <a:buNone/>
                  </a:pPr>
                  <a:r>
                    <a:rPr lang="zh-CN" altLang="en-US" sz="2400" b="1">
                      <a:solidFill>
                        <a:srgbClr val="595959"/>
                      </a:solidFill>
                      <a:latin typeface="微软雅黑" pitchFamily="34" charset="-122"/>
                    </a:rPr>
                    <a:t>答  不一定，例如：微分方程</a:t>
                  </a:r>
                </a:p>
                <a:p>
                  <a:pPr defTabSz="457200">
                    <a:lnSpc>
                      <a:spcPct val="150000"/>
                    </a:lnSpc>
                    <a:buFont typeface="Arial" pitchFamily="34" charset="0"/>
                    <a:buNone/>
                  </a:pPr>
                  <a:r>
                    <a:rPr lang="zh-CN" altLang="en-US" sz="2400" b="1">
                      <a:solidFill>
                        <a:srgbClr val="595959"/>
                      </a:solidFill>
                      <a:latin typeface="微软雅黑" pitchFamily="34" charset="-122"/>
                    </a:rPr>
                    <a:t>                                                                             （3）</a:t>
                  </a:r>
                </a:p>
                <a:p>
                  <a:pPr defTabSz="457200">
                    <a:lnSpc>
                      <a:spcPct val="150000"/>
                    </a:lnSpc>
                    <a:buFont typeface="Arial" pitchFamily="34" charset="0"/>
                    <a:buNone/>
                  </a:pPr>
                  <a:r>
                    <a:rPr lang="zh-CN" altLang="en-US" sz="2400" b="1">
                      <a:solidFill>
                        <a:srgbClr val="595959"/>
                      </a:solidFill>
                      <a:latin typeface="微软雅黑" pitchFamily="34" charset="-122"/>
                    </a:rPr>
                    <a:t>的通解是               ，但是          也是方程的解（见例题增补的例1），后者并不包括在通解中，即无论通解中C取什么定值，都不可能得到          .</a:t>
                  </a:r>
                </a:p>
                <a:p>
                  <a:pPr defTabSz="457200">
                    <a:lnSpc>
                      <a:spcPct val="150000"/>
                    </a:lnSpc>
                    <a:buFont typeface="Arial" pitchFamily="34" charset="0"/>
                    <a:buNone/>
                  </a:pPr>
                  <a:r>
                    <a:rPr lang="zh-CN" altLang="en-US" sz="2400" b="1">
                      <a:solidFill>
                        <a:srgbClr val="595959"/>
                      </a:solidFill>
                      <a:latin typeface="微软雅黑" pitchFamily="34" charset="-122"/>
                    </a:rPr>
                    <a:t>           称作方程（3）的奇解，从图7-1中看到，奇解           的曲线与方程（3）的所有积分曲线相切。</a:t>
                  </a:r>
                </a:p>
                <a:p>
                  <a:pPr defTabSz="457200">
                    <a:lnSpc>
                      <a:spcPct val="150000"/>
                    </a:lnSpc>
                    <a:buFont typeface="Arial" pitchFamily="34" charset="0"/>
                    <a:buNone/>
                  </a:pPr>
                  <a:r>
                    <a:rPr lang="zh-CN" altLang="en-US" sz="2400" b="1">
                      <a:solidFill>
                        <a:srgbClr val="595959"/>
                      </a:solidFill>
                      <a:latin typeface="微软雅黑" pitchFamily="34" charset="-122"/>
                    </a:rPr>
                    <a:t>         然而，线性微分方程的通解包括了该方程的一切解。</a:t>
                  </a:r>
                </a:p>
              </p:txBody>
            </p:sp>
          </p:grpSp>
          <p:graphicFrame>
            <p:nvGraphicFramePr>
              <p:cNvPr id="17425" name="对象 -2147482615"/>
              <p:cNvGraphicFramePr>
                <a:graphicFrameLocks/>
              </p:cNvGraphicFramePr>
              <p:nvPr/>
            </p:nvGraphicFramePr>
            <p:xfrm>
              <a:off x="10971" y="4584"/>
              <a:ext cx="1353" cy="637"/>
            </p:xfrm>
            <a:graphic>
              <a:graphicData uri="http://schemas.openxmlformats.org/presentationml/2006/ole">
                <p:oleObj spid="_x0000_s17425" r:id="rId10" imgW="431640" imgH="203040" progId="Equation.DSMT4">
                  <p:embed/>
                </p:oleObj>
              </a:graphicData>
            </a:graphic>
          </p:graphicFrame>
        </p:grpSp>
      </p:grpSp>
      <p:grpSp>
        <p:nvGrpSpPr>
          <p:cNvPr id="58" name="淘宝网chenying0907出品 37"/>
          <p:cNvGrpSpPr/>
          <p:nvPr/>
        </p:nvGrpSpPr>
        <p:grpSpPr>
          <a:xfrm>
            <a:off x="532115" y="2903825"/>
            <a:ext cx="1905001" cy="1505025"/>
            <a:chOff x="3679937" y="1512218"/>
            <a:chExt cx="1905000" cy="1505025"/>
          </a:xfrm>
          <a:solidFill>
            <a:srgbClr val="0070C0"/>
          </a:solidFill>
        </p:grpSpPr>
        <p:sp>
          <p:nvSpPr>
            <p:cNvPr id="1048678" name="淘宝网chenying0907出品 38"/>
            <p:cNvSpPr/>
            <p:nvPr/>
          </p:nvSpPr>
          <p:spPr>
            <a:xfrm>
              <a:off x="3895972" y="1512218"/>
              <a:ext cx="1505025" cy="1505025"/>
            </a:xfrm>
            <a:prstGeom prst="ellipse">
              <a:avLst/>
            </a:prstGeom>
            <a:grpFill/>
            <a:ln>
              <a:noFill/>
            </a:ln>
            <a:effectLst>
              <a:outerShdw blurRad="444500" dist="254000" dir="8100000" algn="tr" rotWithShape="0">
                <a:prstClr val="black">
                  <a:alpha val="5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/>
              <a:endParaRPr lang="zh-CN" altLang="en-US" sz="4000" noProof="1">
                <a:solidFill>
                  <a:schemeClr val="bg1"/>
                </a:solidFill>
                <a:cs typeface="+mn-ea"/>
                <a:sym typeface="+mn-lt"/>
              </a:endParaRPr>
            </a:p>
          </p:txBody>
        </p:sp>
        <p:sp>
          <p:nvSpPr>
            <p:cNvPr id="1048679" name="Text Box 41"/>
            <p:cNvSpPr txBox="1">
              <a:spLocks noChangeArrowheads="1"/>
            </p:cNvSpPr>
            <p:nvPr/>
          </p:nvSpPr>
          <p:spPr bwMode="auto">
            <a:xfrm>
              <a:off x="3679937" y="1883619"/>
              <a:ext cx="1905000" cy="761747"/>
            </a:xfrm>
            <a:prstGeom prst="rect">
              <a:avLst/>
            </a:prstGeom>
            <a:noFill/>
            <a:ln>
              <a:noFill/>
            </a:ln>
            <a:effectLst>
              <a:outerShdw blurRad="444500" dist="254000" dir="8100000" algn="tr" rotWithShape="0">
                <a:prstClr val="black">
                  <a:alpha val="5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zh-CN"/>
              </a:defPPr>
              <a:lvl1pPr algn="ctr">
                <a:defRPr sz="40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pPr fontAlgn="auto"/>
              <a:r>
                <a:rPr lang="zh-CN" altLang="en-US" sz="2800" noProof="1">
                  <a:latin typeface="+mn-lt"/>
                  <a:ea typeface="+mn-ea"/>
                  <a:cs typeface="+mn-ea"/>
                  <a:sym typeface="+mn-lt"/>
                </a:rPr>
                <a:t>疑难</a:t>
              </a:r>
              <a:r>
                <a:rPr lang="en-US" altLang="zh-CN" sz="2800" noProof="1">
                  <a:latin typeface="+mn-lt"/>
                  <a:ea typeface="+mn-ea"/>
                  <a:cs typeface="+mn-ea"/>
                  <a:sym typeface="+mn-lt"/>
                </a:rPr>
                <a:t>3</a:t>
              </a:r>
            </a:p>
          </p:txBody>
        </p:sp>
      </p:grpSp>
    </p:spTree>
  </p:cSld>
  <p:clrMapOvr>
    <a:masterClrMapping/>
  </p:clrMapOvr>
  <p:transition spd="slow" advTm="0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486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486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486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486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75" grpId="0"/>
      <p:bldP spid="1048680" grpId="0" bldLvl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5" name="Rectangle 44"/>
          <p:cNvSpPr>
            <a:spLocks noChangeArrowheads="1"/>
          </p:cNvSpPr>
          <p:nvPr/>
        </p:nvSpPr>
        <p:spPr bwMode="auto">
          <a:xfrm>
            <a:off x="1458913" y="428625"/>
            <a:ext cx="4254500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78" tIns="54838" rIns="109678" bIns="54838">
            <a:spAutoFit/>
          </a:bodyPr>
          <a:lstStyle/>
          <a:p>
            <a:pPr eaLnBrk="0" hangingPunct="0"/>
            <a:r>
              <a:rPr lang="zh-CN" altLang="en-US" sz="2800" b="1">
                <a:solidFill>
                  <a:srgbClr val="000000"/>
                </a:solidFill>
                <a:sym typeface="Arial" pitchFamily="34" charset="0"/>
              </a:rPr>
              <a:t>释疑解难</a:t>
            </a:r>
          </a:p>
        </p:txBody>
      </p:sp>
      <p:sp>
        <p:nvSpPr>
          <p:cNvPr id="19458" name="Line 45"/>
          <p:cNvSpPr>
            <a:spLocks noChangeShapeType="1"/>
          </p:cNvSpPr>
          <p:nvPr/>
        </p:nvSpPr>
        <p:spPr bwMode="auto">
          <a:xfrm>
            <a:off x="1296988" y="995363"/>
            <a:ext cx="4498975" cy="0"/>
          </a:xfrm>
          <a:prstGeom prst="line">
            <a:avLst/>
          </a:prstGeom>
          <a:noFill/>
          <a:ln w="9525">
            <a:solidFill>
              <a:srgbClr val="0070C0"/>
            </a:solidFill>
            <a:round/>
            <a:headEnd/>
            <a:tailEnd/>
          </a:ln>
        </p:spPr>
        <p:txBody>
          <a:bodyPr wrap="none" lIns="109678" tIns="54838" rIns="109678" bIns="54838" anchor="ctr"/>
          <a:lstStyle/>
          <a:p>
            <a:endParaRPr lang="zh-CN" altLang="en-US">
              <a:sym typeface="Arial" pitchFamily="34" charset="0"/>
            </a:endParaRPr>
          </a:p>
        </p:txBody>
      </p:sp>
      <p:sp>
        <p:nvSpPr>
          <p:cNvPr id="1048677" name="流程图: 延期 8"/>
          <p:cNvSpPr/>
          <p:nvPr/>
        </p:nvSpPr>
        <p:spPr>
          <a:xfrm>
            <a:off x="-41275" y="342900"/>
            <a:ext cx="1409700" cy="893763"/>
          </a:xfrm>
          <a:custGeom>
            <a:avLst/>
            <a:gdLst>
              <a:gd name="connsiteX0" fmla="*/ 0 w 2304653"/>
              <a:gd name="connsiteY0" fmla="*/ 0 h 1872208"/>
              <a:gd name="connsiteX1" fmla="*/ 1152327 w 2304653"/>
              <a:gd name="connsiteY1" fmla="*/ 0 h 1872208"/>
              <a:gd name="connsiteX2" fmla="*/ 2304654 w 2304653"/>
              <a:gd name="connsiteY2" fmla="*/ 936104 h 1872208"/>
              <a:gd name="connsiteX3" fmla="*/ 1152327 w 2304653"/>
              <a:gd name="connsiteY3" fmla="*/ 1872208 h 1872208"/>
              <a:gd name="connsiteX4" fmla="*/ 0 w 2304653"/>
              <a:gd name="connsiteY4" fmla="*/ 1872208 h 1872208"/>
              <a:gd name="connsiteX5" fmla="*/ 0 w 2304653"/>
              <a:gd name="connsiteY5" fmla="*/ 0 h 1872208"/>
              <a:gd name="connsiteX0-1" fmla="*/ 0 w 3204064"/>
              <a:gd name="connsiteY0-2" fmla="*/ 0 h 1887198"/>
              <a:gd name="connsiteX1-3" fmla="*/ 2051737 w 3204064"/>
              <a:gd name="connsiteY1-4" fmla="*/ 14990 h 1887198"/>
              <a:gd name="connsiteX2-5" fmla="*/ 3204064 w 3204064"/>
              <a:gd name="connsiteY2-6" fmla="*/ 951094 h 1887198"/>
              <a:gd name="connsiteX3-7" fmla="*/ 2051737 w 3204064"/>
              <a:gd name="connsiteY3-8" fmla="*/ 1887198 h 1887198"/>
              <a:gd name="connsiteX4-9" fmla="*/ 899410 w 3204064"/>
              <a:gd name="connsiteY4-10" fmla="*/ 1887198 h 1887198"/>
              <a:gd name="connsiteX5-11" fmla="*/ 0 w 3204064"/>
              <a:gd name="connsiteY5-12" fmla="*/ 0 h 1887198"/>
              <a:gd name="connsiteX0-13" fmla="*/ 0 w 3204064"/>
              <a:gd name="connsiteY0-14" fmla="*/ 0 h 1887198"/>
              <a:gd name="connsiteX1-15" fmla="*/ 2051737 w 3204064"/>
              <a:gd name="connsiteY1-16" fmla="*/ 14990 h 1887198"/>
              <a:gd name="connsiteX2-17" fmla="*/ 3204064 w 3204064"/>
              <a:gd name="connsiteY2-18" fmla="*/ 951094 h 1887198"/>
              <a:gd name="connsiteX3-19" fmla="*/ 2051737 w 3204064"/>
              <a:gd name="connsiteY3-20" fmla="*/ 1887198 h 1887198"/>
              <a:gd name="connsiteX4-21" fmla="*/ 29980 w 3204064"/>
              <a:gd name="connsiteY4-22" fmla="*/ 1887198 h 1887198"/>
              <a:gd name="connsiteX5-23" fmla="*/ 0 w 3204064"/>
              <a:gd name="connsiteY5-24" fmla="*/ 0 h 1887198"/>
              <a:gd name="connsiteX0-25" fmla="*/ 0 w 3189073"/>
              <a:gd name="connsiteY0-26" fmla="*/ 0 h 1872208"/>
              <a:gd name="connsiteX1-27" fmla="*/ 2036746 w 3189073"/>
              <a:gd name="connsiteY1-28" fmla="*/ 0 h 1872208"/>
              <a:gd name="connsiteX2-29" fmla="*/ 3189073 w 3189073"/>
              <a:gd name="connsiteY2-30" fmla="*/ 936104 h 1872208"/>
              <a:gd name="connsiteX3-31" fmla="*/ 2036746 w 3189073"/>
              <a:gd name="connsiteY3-32" fmla="*/ 1872208 h 1872208"/>
              <a:gd name="connsiteX4-33" fmla="*/ 14989 w 3189073"/>
              <a:gd name="connsiteY4-34" fmla="*/ 1872208 h 1872208"/>
              <a:gd name="connsiteX5-35" fmla="*/ 0 w 3189073"/>
              <a:gd name="connsiteY5-36" fmla="*/ 0 h 1872208"/>
              <a:gd name="connsiteX0-37" fmla="*/ 0 w 3848302"/>
              <a:gd name="connsiteY0-38" fmla="*/ 14991 h 1872208"/>
              <a:gd name="connsiteX1-39" fmla="*/ 2695975 w 3848302"/>
              <a:gd name="connsiteY1-40" fmla="*/ 0 h 1872208"/>
              <a:gd name="connsiteX2-41" fmla="*/ 3848302 w 3848302"/>
              <a:gd name="connsiteY2-42" fmla="*/ 936104 h 1872208"/>
              <a:gd name="connsiteX3-43" fmla="*/ 2695975 w 3848302"/>
              <a:gd name="connsiteY3-44" fmla="*/ 1872208 h 1872208"/>
              <a:gd name="connsiteX4-45" fmla="*/ 674218 w 3848302"/>
              <a:gd name="connsiteY4-46" fmla="*/ 1872208 h 1872208"/>
              <a:gd name="connsiteX5-47" fmla="*/ 0 w 3848302"/>
              <a:gd name="connsiteY5-48" fmla="*/ 14991 h 1872208"/>
              <a:gd name="connsiteX0-49" fmla="*/ 0 w 3848302"/>
              <a:gd name="connsiteY0-50" fmla="*/ 14991 h 1902188"/>
              <a:gd name="connsiteX1-51" fmla="*/ 2695975 w 3848302"/>
              <a:gd name="connsiteY1-52" fmla="*/ 0 h 1902188"/>
              <a:gd name="connsiteX2-53" fmla="*/ 3848302 w 3848302"/>
              <a:gd name="connsiteY2-54" fmla="*/ 936104 h 1902188"/>
              <a:gd name="connsiteX3-55" fmla="*/ 2695975 w 3848302"/>
              <a:gd name="connsiteY3-56" fmla="*/ 1872208 h 1902188"/>
              <a:gd name="connsiteX4-57" fmla="*/ 31469 w 3848302"/>
              <a:gd name="connsiteY4-58" fmla="*/ 1902188 h 1902188"/>
              <a:gd name="connsiteX5-59" fmla="*/ 0 w 3848302"/>
              <a:gd name="connsiteY5-60" fmla="*/ 14991 h 1902188"/>
              <a:gd name="connsiteX0-61" fmla="*/ 0 w 3864784"/>
              <a:gd name="connsiteY0-62" fmla="*/ 29981 h 1902188"/>
              <a:gd name="connsiteX1-63" fmla="*/ 2712457 w 3864784"/>
              <a:gd name="connsiteY1-64" fmla="*/ 0 h 1902188"/>
              <a:gd name="connsiteX2-65" fmla="*/ 3864784 w 3864784"/>
              <a:gd name="connsiteY2-66" fmla="*/ 936104 h 1902188"/>
              <a:gd name="connsiteX3-67" fmla="*/ 2712457 w 3864784"/>
              <a:gd name="connsiteY3-68" fmla="*/ 1872208 h 1902188"/>
              <a:gd name="connsiteX4-69" fmla="*/ 47951 w 3864784"/>
              <a:gd name="connsiteY4-70" fmla="*/ 1902188 h 1902188"/>
              <a:gd name="connsiteX5-71" fmla="*/ 0 w 3864784"/>
              <a:gd name="connsiteY5-72" fmla="*/ 29981 h 1902188"/>
              <a:gd name="connsiteX0-73" fmla="*/ 0 w 3831822"/>
              <a:gd name="connsiteY0-74" fmla="*/ 14990 h 1902188"/>
              <a:gd name="connsiteX1-75" fmla="*/ 2679495 w 3831822"/>
              <a:gd name="connsiteY1-76" fmla="*/ 0 h 1902188"/>
              <a:gd name="connsiteX2-77" fmla="*/ 3831822 w 3831822"/>
              <a:gd name="connsiteY2-78" fmla="*/ 936104 h 1902188"/>
              <a:gd name="connsiteX3-79" fmla="*/ 2679495 w 3831822"/>
              <a:gd name="connsiteY3-80" fmla="*/ 1872208 h 1902188"/>
              <a:gd name="connsiteX4-81" fmla="*/ 14989 w 3831822"/>
              <a:gd name="connsiteY4-82" fmla="*/ 1902188 h 1902188"/>
              <a:gd name="connsiteX5-83" fmla="*/ 0 w 3831822"/>
              <a:gd name="connsiteY5-84" fmla="*/ 14990 h 190218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3831822" h="1902188">
                <a:moveTo>
                  <a:pt x="0" y="14990"/>
                </a:moveTo>
                <a:lnTo>
                  <a:pt x="2679495" y="0"/>
                </a:lnTo>
                <a:cubicBezTo>
                  <a:pt x="3315908" y="0"/>
                  <a:pt x="3831822" y="419108"/>
                  <a:pt x="3831822" y="936104"/>
                </a:cubicBezTo>
                <a:cubicBezTo>
                  <a:pt x="3831822" y="1453100"/>
                  <a:pt x="3315908" y="1872208"/>
                  <a:pt x="2679495" y="1872208"/>
                </a:cubicBezTo>
                <a:lnTo>
                  <a:pt x="14989" y="1902188"/>
                </a:lnTo>
                <a:lnTo>
                  <a:pt x="0" y="14990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zh-CN" altLang="en-US" sz="4000" noProof="1">
              <a:solidFill>
                <a:schemeClr val="bg1"/>
              </a:solidFill>
              <a:cs typeface="+mn-ea"/>
              <a:sym typeface="+mn-lt"/>
            </a:endParaRPr>
          </a:p>
        </p:txBody>
      </p:sp>
      <p:grpSp>
        <p:nvGrpSpPr>
          <p:cNvPr id="58" name="淘宝网chenying0907出品 37"/>
          <p:cNvGrpSpPr/>
          <p:nvPr/>
        </p:nvGrpSpPr>
        <p:grpSpPr>
          <a:xfrm>
            <a:off x="532115" y="2903825"/>
            <a:ext cx="1905001" cy="1505025"/>
            <a:chOff x="3679937" y="1512218"/>
            <a:chExt cx="1905000" cy="1505025"/>
          </a:xfrm>
          <a:solidFill>
            <a:srgbClr val="0070C0"/>
          </a:solidFill>
        </p:grpSpPr>
        <p:sp>
          <p:nvSpPr>
            <p:cNvPr id="1048678" name="淘宝网chenying0907出品 38"/>
            <p:cNvSpPr/>
            <p:nvPr/>
          </p:nvSpPr>
          <p:spPr>
            <a:xfrm>
              <a:off x="3895972" y="1512218"/>
              <a:ext cx="1505025" cy="1505025"/>
            </a:xfrm>
            <a:prstGeom prst="ellipse">
              <a:avLst/>
            </a:prstGeom>
            <a:grpFill/>
            <a:ln>
              <a:noFill/>
            </a:ln>
            <a:effectLst>
              <a:outerShdw blurRad="444500" dist="254000" dir="8100000" algn="tr" rotWithShape="0">
                <a:prstClr val="black">
                  <a:alpha val="5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/>
              <a:endParaRPr lang="zh-CN" altLang="en-US" sz="4000" noProof="1">
                <a:solidFill>
                  <a:schemeClr val="bg1"/>
                </a:solidFill>
                <a:cs typeface="+mn-ea"/>
                <a:sym typeface="+mn-lt"/>
              </a:endParaRPr>
            </a:p>
          </p:txBody>
        </p:sp>
        <p:sp>
          <p:nvSpPr>
            <p:cNvPr id="1048679" name="Text Box 41"/>
            <p:cNvSpPr txBox="1">
              <a:spLocks noChangeArrowheads="1"/>
            </p:cNvSpPr>
            <p:nvPr/>
          </p:nvSpPr>
          <p:spPr bwMode="auto">
            <a:xfrm>
              <a:off x="3679937" y="1883619"/>
              <a:ext cx="1905000" cy="761747"/>
            </a:xfrm>
            <a:prstGeom prst="rect">
              <a:avLst/>
            </a:prstGeom>
            <a:noFill/>
            <a:ln>
              <a:noFill/>
            </a:ln>
            <a:effectLst>
              <a:outerShdw blurRad="444500" dist="254000" dir="8100000" algn="tr" rotWithShape="0">
                <a:prstClr val="black">
                  <a:alpha val="5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zh-CN"/>
              </a:defPPr>
              <a:lvl1pPr algn="ctr">
                <a:defRPr sz="40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pPr fontAlgn="auto"/>
              <a:r>
                <a:rPr lang="zh-CN" altLang="en-US" sz="2800" noProof="1">
                  <a:latin typeface="+mn-lt"/>
                  <a:ea typeface="+mn-ea"/>
                  <a:cs typeface="+mn-ea"/>
                  <a:sym typeface="+mn-lt"/>
                </a:rPr>
                <a:t>疑难</a:t>
              </a:r>
              <a:r>
                <a:rPr lang="en-US" altLang="zh-CN" sz="2800" noProof="1">
                  <a:latin typeface="+mn-lt"/>
                  <a:ea typeface="+mn-ea"/>
                  <a:cs typeface="+mn-ea"/>
                  <a:sym typeface="+mn-lt"/>
                </a:rPr>
                <a:t>4</a:t>
              </a:r>
            </a:p>
          </p:txBody>
        </p:sp>
      </p:grpSp>
      <p:sp>
        <p:nvSpPr>
          <p:cNvPr id="1048680" name="淘宝网chenying0907出品 44"/>
          <p:cNvSpPr>
            <a:spLocks noChangeArrowheads="1"/>
          </p:cNvSpPr>
          <p:nvPr/>
        </p:nvSpPr>
        <p:spPr bwMode="auto">
          <a:xfrm rot="-5400000">
            <a:off x="2690812" y="3243263"/>
            <a:ext cx="538163" cy="827088"/>
          </a:xfrm>
          <a:custGeom>
            <a:avLst/>
            <a:gdLst/>
            <a:ahLst/>
            <a:cxnLst>
              <a:cxn ang="0">
                <a:pos x="37" y="1"/>
              </a:cxn>
              <a:cxn ang="0">
                <a:pos x="45" y="472"/>
              </a:cxn>
              <a:cxn ang="0">
                <a:pos x="0" y="474"/>
              </a:cxn>
              <a:cxn ang="0">
                <a:pos x="72" y="604"/>
              </a:cxn>
              <a:cxn ang="0">
                <a:pos x="142" y="474"/>
              </a:cxn>
              <a:cxn ang="0">
                <a:pos x="100" y="474"/>
              </a:cxn>
              <a:cxn ang="0">
                <a:pos x="99" y="0"/>
              </a:cxn>
              <a:cxn ang="0">
                <a:pos x="37" y="1"/>
              </a:cxn>
            </a:cxnLst>
            <a:rect l="0" t="0" r="r" b="b"/>
            <a:pathLst>
              <a:path w="142" h="604">
                <a:moveTo>
                  <a:pt x="37" y="1"/>
                </a:moveTo>
                <a:lnTo>
                  <a:pt x="45" y="472"/>
                </a:lnTo>
                <a:lnTo>
                  <a:pt x="0" y="474"/>
                </a:lnTo>
                <a:lnTo>
                  <a:pt x="72" y="604"/>
                </a:lnTo>
                <a:lnTo>
                  <a:pt x="142" y="474"/>
                </a:lnTo>
                <a:lnTo>
                  <a:pt x="100" y="474"/>
                </a:lnTo>
                <a:lnTo>
                  <a:pt x="99" y="0"/>
                </a:lnTo>
                <a:lnTo>
                  <a:pt x="37" y="1"/>
                </a:lnTo>
                <a:close/>
              </a:path>
            </a:pathLst>
          </a:custGeom>
          <a:solidFill>
            <a:srgbClr val="7F7F7F">
              <a:alpha val="50194"/>
            </a:srgbClr>
          </a:solidFill>
          <a:ln w="9525">
            <a:noFill/>
            <a:round/>
            <a:headEnd/>
            <a:tailEnd/>
          </a:ln>
        </p:spPr>
        <p:txBody>
          <a:bodyPr wrap="none" lIns="91387" tIns="45696" rIns="91387" bIns="45696" anchor="ctr"/>
          <a:lstStyle/>
          <a:p>
            <a:endParaRPr lang="zh-CN" altLang="en-US">
              <a:sym typeface="Arial" pitchFamily="34" charset="0"/>
            </a:endParaRPr>
          </a:p>
        </p:txBody>
      </p:sp>
      <p:sp>
        <p:nvSpPr>
          <p:cNvPr id="19462" name="文本框 2"/>
          <p:cNvSpPr txBox="1">
            <a:spLocks noChangeArrowheads="1"/>
          </p:cNvSpPr>
          <p:nvPr/>
        </p:nvSpPr>
        <p:spPr bwMode="auto">
          <a:xfrm>
            <a:off x="103188" y="511175"/>
            <a:ext cx="1120775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zh-CN" altLang="en-US" sz="2800" b="1">
                <a:solidFill>
                  <a:schemeClr val="bg1"/>
                </a:solidFill>
                <a:latin typeface="Tahoma" pitchFamily="34" charset="0"/>
                <a:sym typeface="Arial" pitchFamily="34" charset="0"/>
              </a:rPr>
              <a:t>概念</a:t>
            </a:r>
            <a:r>
              <a:rPr lang="en-US" altLang="zh-CN" sz="2800" b="1">
                <a:solidFill>
                  <a:schemeClr val="bg1"/>
                </a:solidFill>
                <a:latin typeface="Tahoma" pitchFamily="34" charset="0"/>
                <a:sym typeface="Arial" pitchFamily="34" charset="0"/>
              </a:rPr>
              <a:t>2</a:t>
            </a:r>
          </a:p>
        </p:txBody>
      </p:sp>
      <p:grpSp>
        <p:nvGrpSpPr>
          <p:cNvPr id="13" name="组合 12"/>
          <p:cNvGrpSpPr>
            <a:grpSpLocks/>
          </p:cNvGrpSpPr>
          <p:nvPr/>
        </p:nvGrpSpPr>
        <p:grpSpPr bwMode="auto">
          <a:xfrm>
            <a:off x="3659188" y="1031875"/>
            <a:ext cx="7446962" cy="5632450"/>
            <a:chOff x="5486" y="1948"/>
            <a:chExt cx="11727" cy="8869"/>
          </a:xfrm>
        </p:grpSpPr>
        <p:sp>
          <p:nvSpPr>
            <p:cNvPr id="19464" name="文本框 1"/>
            <p:cNvSpPr txBox="1">
              <a:spLocks noChangeArrowheads="1"/>
            </p:cNvSpPr>
            <p:nvPr/>
          </p:nvSpPr>
          <p:spPr bwMode="auto">
            <a:xfrm>
              <a:off x="5486" y="1949"/>
              <a:ext cx="11727" cy="8868"/>
            </a:xfrm>
            <a:prstGeom prst="rect">
              <a:avLst/>
            </a:prstGeom>
            <a:solidFill>
              <a:srgbClr val="F2F2F2"/>
            </a:solidFill>
            <a:ln w="9525">
              <a:solidFill>
                <a:schemeClr val="accent1"/>
              </a:solidFill>
              <a:prstDash val="sysDash"/>
              <a:round/>
              <a:headEnd/>
              <a:tailEnd/>
            </a:ln>
          </p:spPr>
          <p:txBody>
            <a:bodyPr>
              <a:spAutoFit/>
            </a:bodyPr>
            <a:lstStyle/>
            <a:p>
              <a:pPr defTabSz="457200">
                <a:lnSpc>
                  <a:spcPct val="150000"/>
                </a:lnSpc>
                <a:buFont typeface="Arial" pitchFamily="34" charset="0"/>
                <a:buNone/>
              </a:pPr>
              <a:r>
                <a:rPr lang="zh-CN" altLang="en-US" sz="2400" b="1">
                  <a:solidFill>
                    <a:srgbClr val="0070C0"/>
                  </a:solidFill>
                  <a:latin typeface="微软雅黑" pitchFamily="34" charset="-122"/>
                </a:rPr>
                <a:t>函数                      与                    哪一个是微分方</a:t>
              </a:r>
            </a:p>
            <a:p>
              <a:pPr defTabSz="457200">
                <a:lnSpc>
                  <a:spcPct val="150000"/>
                </a:lnSpc>
                <a:buFont typeface="Arial" pitchFamily="34" charset="0"/>
                <a:buNone/>
              </a:pPr>
              <a:r>
                <a:rPr lang="zh-CN" altLang="en-US" sz="2400" b="1">
                  <a:solidFill>
                    <a:srgbClr val="0070C0"/>
                  </a:solidFill>
                  <a:latin typeface="微软雅黑" pitchFamily="34" charset="-122"/>
                </a:rPr>
                <a:t>程                   的通解？</a:t>
              </a:r>
              <a:endParaRPr lang="zh-CN" sz="2800" b="1">
                <a:latin typeface="微软雅黑" pitchFamily="34" charset="-122"/>
              </a:endParaRPr>
            </a:p>
            <a:p>
              <a:pPr defTabSz="457200">
                <a:lnSpc>
                  <a:spcPct val="150000"/>
                </a:lnSpc>
                <a:buFont typeface="Arial" pitchFamily="34" charset="0"/>
                <a:buNone/>
              </a:pPr>
              <a:r>
                <a:rPr lang="zh-CN" altLang="en-US" sz="2400" b="1">
                  <a:solidFill>
                    <a:srgbClr val="595959"/>
                  </a:solidFill>
                  <a:latin typeface="微软雅黑" pitchFamily="34" charset="-122"/>
                </a:rPr>
                <a:t>答                     的自然定义域是                       .    </a:t>
              </a:r>
            </a:p>
            <a:p>
              <a:pPr defTabSz="457200">
                <a:lnSpc>
                  <a:spcPct val="150000"/>
                </a:lnSpc>
                <a:buFont typeface="Arial" pitchFamily="34" charset="0"/>
                <a:buNone/>
              </a:pPr>
              <a:r>
                <a:rPr lang="zh-CN" altLang="en-US" sz="2400" b="1">
                  <a:solidFill>
                    <a:srgbClr val="595959"/>
                  </a:solidFill>
                  <a:latin typeface="微软雅黑" pitchFamily="34" charset="-122"/>
                </a:rPr>
                <a:t>求                    关于x的导数，得</a:t>
              </a:r>
            </a:p>
            <a:p>
              <a:pPr defTabSz="457200">
                <a:lnSpc>
                  <a:spcPct val="150000"/>
                </a:lnSpc>
                <a:buFont typeface="Arial" pitchFamily="34" charset="0"/>
                <a:buNone/>
              </a:pPr>
              <a:r>
                <a:rPr lang="zh-CN" altLang="en-US" sz="2400" b="1">
                  <a:solidFill>
                    <a:srgbClr val="595959"/>
                  </a:solidFill>
                  <a:latin typeface="微软雅黑" pitchFamily="34" charset="-122"/>
                </a:rPr>
                <a:t>                                                               .</a:t>
              </a:r>
            </a:p>
            <a:p>
              <a:pPr defTabSz="457200">
                <a:lnSpc>
                  <a:spcPct val="150000"/>
                </a:lnSpc>
                <a:buFont typeface="Arial" pitchFamily="34" charset="0"/>
                <a:buNone/>
              </a:pPr>
              <a:endParaRPr lang="zh-CN" altLang="en-US" sz="2400" b="1">
                <a:solidFill>
                  <a:srgbClr val="595959"/>
                </a:solidFill>
                <a:latin typeface="微软雅黑" pitchFamily="34" charset="-122"/>
              </a:endParaRPr>
            </a:p>
            <a:p>
              <a:pPr defTabSz="457200">
                <a:lnSpc>
                  <a:spcPct val="150000"/>
                </a:lnSpc>
                <a:buFont typeface="Arial" pitchFamily="34" charset="0"/>
                <a:buNone/>
              </a:pPr>
              <a:r>
                <a:rPr lang="zh-CN" altLang="en-US" sz="2400" b="1">
                  <a:solidFill>
                    <a:srgbClr val="595959"/>
                  </a:solidFill>
                  <a:latin typeface="微软雅黑" pitchFamily="34" charset="-122"/>
                </a:rPr>
                <a:t>当x&gt;1时，                        ，故                     是原方程的通解。</a:t>
              </a:r>
            </a:p>
            <a:p>
              <a:pPr defTabSz="457200">
                <a:lnSpc>
                  <a:spcPct val="150000"/>
                </a:lnSpc>
                <a:buFont typeface="Arial" pitchFamily="34" charset="0"/>
                <a:buNone/>
              </a:pPr>
              <a:r>
                <a:rPr lang="zh-CN" altLang="en-US" sz="2400" b="1">
                  <a:solidFill>
                    <a:srgbClr val="595959"/>
                  </a:solidFill>
                  <a:latin typeface="微软雅黑" pitchFamily="34" charset="-122"/>
                </a:rPr>
                <a:t>同样，求                   关于x的导数，当x&lt;-1时，</a:t>
              </a:r>
            </a:p>
            <a:p>
              <a:pPr defTabSz="457200">
                <a:lnSpc>
                  <a:spcPct val="150000"/>
                </a:lnSpc>
                <a:buFont typeface="Arial" pitchFamily="34" charset="0"/>
                <a:buNone/>
              </a:pPr>
              <a:r>
                <a:rPr lang="zh-CN" altLang="en-US" sz="2400" b="1">
                  <a:solidFill>
                    <a:srgbClr val="595959"/>
                  </a:solidFill>
                  <a:latin typeface="微软雅黑" pitchFamily="34" charset="-122"/>
                </a:rPr>
                <a:t>有                ，即                   也是原方程的通解。</a:t>
              </a:r>
            </a:p>
          </p:txBody>
        </p:sp>
        <p:grpSp>
          <p:nvGrpSpPr>
            <p:cNvPr id="19465" name="组合 11"/>
            <p:cNvGrpSpPr>
              <a:grpSpLocks/>
            </p:cNvGrpSpPr>
            <p:nvPr/>
          </p:nvGrpSpPr>
          <p:grpSpPr bwMode="auto">
            <a:xfrm>
              <a:off x="6147" y="1948"/>
              <a:ext cx="9562" cy="8869"/>
              <a:chOff x="6147" y="1948"/>
              <a:chExt cx="9562" cy="8869"/>
            </a:xfrm>
          </p:grpSpPr>
          <p:graphicFrame>
            <p:nvGraphicFramePr>
              <p:cNvPr id="19466" name="对象 16"/>
              <p:cNvGraphicFramePr>
                <a:graphicFrameLocks/>
              </p:cNvGraphicFramePr>
              <p:nvPr/>
            </p:nvGraphicFramePr>
            <p:xfrm>
              <a:off x="6591" y="1948"/>
              <a:ext cx="3096" cy="1172"/>
            </p:xfrm>
            <a:graphic>
              <a:graphicData uri="http://schemas.openxmlformats.org/presentationml/2006/ole">
                <p:oleObj spid="_x0000_s19466" r:id="rId4" imgW="1041120" imgH="393480" progId="Equation.DSMT4">
                  <p:embed/>
                </p:oleObj>
              </a:graphicData>
            </a:graphic>
          </p:graphicFrame>
          <p:graphicFrame>
            <p:nvGraphicFramePr>
              <p:cNvPr id="19467" name="对象 17"/>
              <p:cNvGraphicFramePr>
                <a:graphicFrameLocks/>
              </p:cNvGraphicFramePr>
              <p:nvPr/>
            </p:nvGraphicFramePr>
            <p:xfrm>
              <a:off x="10184" y="1999"/>
              <a:ext cx="2895" cy="1122"/>
            </p:xfrm>
            <a:graphic>
              <a:graphicData uri="http://schemas.openxmlformats.org/presentationml/2006/ole">
                <p:oleObj spid="_x0000_s19467" r:id="rId5" imgW="1015920" imgH="393480" progId="Equation.DSMT4">
                  <p:embed/>
                </p:oleObj>
              </a:graphicData>
            </a:graphic>
          </p:graphicFrame>
          <p:graphicFrame>
            <p:nvGraphicFramePr>
              <p:cNvPr id="19468" name="对象 18"/>
              <p:cNvGraphicFramePr>
                <a:graphicFrameLocks/>
              </p:cNvGraphicFramePr>
              <p:nvPr/>
            </p:nvGraphicFramePr>
            <p:xfrm>
              <a:off x="6147" y="2829"/>
              <a:ext cx="2581" cy="1179"/>
            </p:xfrm>
            <a:graphic>
              <a:graphicData uri="http://schemas.openxmlformats.org/presentationml/2006/ole">
                <p:oleObj spid="_x0000_s19468" r:id="rId6" imgW="863280" imgH="431640" progId="Equation.DSMT4">
                  <p:embed/>
                </p:oleObj>
              </a:graphicData>
            </a:graphic>
          </p:graphicFrame>
          <p:graphicFrame>
            <p:nvGraphicFramePr>
              <p:cNvPr id="19469" name="对象 20"/>
              <p:cNvGraphicFramePr>
                <a:graphicFrameLocks/>
              </p:cNvGraphicFramePr>
              <p:nvPr/>
            </p:nvGraphicFramePr>
            <p:xfrm>
              <a:off x="6894" y="3789"/>
              <a:ext cx="2059" cy="1032"/>
            </p:xfrm>
            <a:graphic>
              <a:graphicData uri="http://schemas.openxmlformats.org/presentationml/2006/ole">
                <p:oleObj spid="_x0000_s19469" r:id="rId7" imgW="863280" imgH="431640" progId="Equation.DSMT4">
                  <p:embed/>
                </p:oleObj>
              </a:graphicData>
            </a:graphic>
          </p:graphicFrame>
          <p:graphicFrame>
            <p:nvGraphicFramePr>
              <p:cNvPr id="19470" name="对象 21"/>
              <p:cNvGraphicFramePr>
                <a:graphicFrameLocks/>
              </p:cNvGraphicFramePr>
              <p:nvPr/>
            </p:nvGraphicFramePr>
            <p:xfrm>
              <a:off x="12535" y="3895"/>
              <a:ext cx="3174" cy="705"/>
            </p:xfrm>
            <a:graphic>
              <a:graphicData uri="http://schemas.openxmlformats.org/presentationml/2006/ole">
                <p:oleObj spid="_x0000_s19470" r:id="rId8" imgW="1143000" imgH="253800" progId="Equation.DSMT4">
                  <p:embed/>
                </p:oleObj>
              </a:graphicData>
            </a:graphic>
          </p:graphicFrame>
          <p:graphicFrame>
            <p:nvGraphicFramePr>
              <p:cNvPr id="19471" name="对象 22"/>
              <p:cNvGraphicFramePr>
                <a:graphicFrameLocks/>
              </p:cNvGraphicFramePr>
              <p:nvPr/>
            </p:nvGraphicFramePr>
            <p:xfrm>
              <a:off x="6147" y="4713"/>
              <a:ext cx="2783" cy="1053"/>
            </p:xfrm>
            <a:graphic>
              <a:graphicData uri="http://schemas.openxmlformats.org/presentationml/2006/ole">
                <p:oleObj spid="_x0000_s19471" r:id="rId9" imgW="1041120" imgH="393480" progId="Equation.DSMT4">
                  <p:embed/>
                </p:oleObj>
              </a:graphicData>
            </a:graphic>
          </p:graphicFrame>
          <p:graphicFrame>
            <p:nvGraphicFramePr>
              <p:cNvPr id="19472" name="对象 23"/>
              <p:cNvGraphicFramePr>
                <a:graphicFrameLocks/>
              </p:cNvGraphicFramePr>
              <p:nvPr/>
            </p:nvGraphicFramePr>
            <p:xfrm>
              <a:off x="8998" y="5561"/>
              <a:ext cx="5424" cy="1426"/>
            </p:xfrm>
            <a:graphic>
              <a:graphicData uri="http://schemas.openxmlformats.org/presentationml/2006/ole">
                <p:oleObj spid="_x0000_s19472" r:id="rId10" imgW="2171520" imgH="634680" progId="Equation.DSMT4">
                  <p:embed/>
                </p:oleObj>
              </a:graphicData>
            </a:graphic>
          </p:graphicFrame>
          <p:graphicFrame>
            <p:nvGraphicFramePr>
              <p:cNvPr id="19473" name="对象 25"/>
              <p:cNvGraphicFramePr>
                <a:graphicFrameLocks/>
              </p:cNvGraphicFramePr>
              <p:nvPr/>
            </p:nvGraphicFramePr>
            <p:xfrm>
              <a:off x="7942" y="7169"/>
              <a:ext cx="3642" cy="1373"/>
            </p:xfrm>
            <a:graphic>
              <a:graphicData uri="http://schemas.openxmlformats.org/presentationml/2006/ole">
                <p:oleObj spid="_x0000_s19473" r:id="rId11" imgW="1650960" imgH="622080" progId="Equation.DSMT4">
                  <p:embed/>
                </p:oleObj>
              </a:graphicData>
            </a:graphic>
          </p:graphicFrame>
          <p:graphicFrame>
            <p:nvGraphicFramePr>
              <p:cNvPr id="19474" name="对象 26"/>
              <p:cNvGraphicFramePr>
                <a:graphicFrameLocks/>
              </p:cNvGraphicFramePr>
              <p:nvPr/>
            </p:nvGraphicFramePr>
            <p:xfrm>
              <a:off x="12463" y="7169"/>
              <a:ext cx="3033" cy="1147"/>
            </p:xfrm>
            <a:graphic>
              <a:graphicData uri="http://schemas.openxmlformats.org/presentationml/2006/ole">
                <p:oleObj spid="_x0000_s19474" r:id="rId12" imgW="1041120" imgH="393480" progId="Equation.DSMT4">
                  <p:embed/>
                </p:oleObj>
              </a:graphicData>
            </a:graphic>
          </p:graphicFrame>
          <p:graphicFrame>
            <p:nvGraphicFramePr>
              <p:cNvPr id="19475" name="对象 -2147482601"/>
              <p:cNvGraphicFramePr>
                <a:graphicFrameLocks/>
              </p:cNvGraphicFramePr>
              <p:nvPr/>
            </p:nvGraphicFramePr>
            <p:xfrm>
              <a:off x="7532" y="8884"/>
              <a:ext cx="2765" cy="1072"/>
            </p:xfrm>
            <a:graphic>
              <a:graphicData uri="http://schemas.openxmlformats.org/presentationml/2006/ole">
                <p:oleObj spid="_x0000_s19475" r:id="rId13" imgW="1015920" imgH="393480" progId="Equation.DSMT4">
                  <p:embed/>
                </p:oleObj>
              </a:graphicData>
            </a:graphic>
          </p:graphicFrame>
          <p:graphicFrame>
            <p:nvGraphicFramePr>
              <p:cNvPr id="19476" name="对象 -2147482600"/>
              <p:cNvGraphicFramePr>
                <a:graphicFrameLocks/>
              </p:cNvGraphicFramePr>
              <p:nvPr/>
            </p:nvGraphicFramePr>
            <p:xfrm>
              <a:off x="6147" y="9740"/>
              <a:ext cx="2263" cy="1077"/>
            </p:xfrm>
            <a:graphic>
              <a:graphicData uri="http://schemas.openxmlformats.org/presentationml/2006/ole">
                <p:oleObj spid="_x0000_s19476" r:id="rId14" imgW="863280" imgH="431640" progId="Equation.DSMT4">
                  <p:embed/>
                </p:oleObj>
              </a:graphicData>
            </a:graphic>
          </p:graphicFrame>
          <p:graphicFrame>
            <p:nvGraphicFramePr>
              <p:cNvPr id="19477" name="对象 -2147482599"/>
              <p:cNvGraphicFramePr>
                <a:graphicFrameLocks/>
              </p:cNvGraphicFramePr>
              <p:nvPr/>
            </p:nvGraphicFramePr>
            <p:xfrm>
              <a:off x="9299" y="9822"/>
              <a:ext cx="2568" cy="995"/>
            </p:xfrm>
            <a:graphic>
              <a:graphicData uri="http://schemas.openxmlformats.org/presentationml/2006/ole">
                <p:oleObj spid="_x0000_s19477" r:id="rId15" imgW="1015920" imgH="393480" progId="Equation.DSMT4">
                  <p:embed/>
                </p:oleObj>
              </a:graphicData>
            </a:graphic>
          </p:graphicFrame>
        </p:grpSp>
      </p:grpSp>
      <p:grpSp>
        <p:nvGrpSpPr>
          <p:cNvPr id="26" name="组合 25"/>
          <p:cNvGrpSpPr>
            <a:grpSpLocks/>
          </p:cNvGrpSpPr>
          <p:nvPr/>
        </p:nvGrpSpPr>
        <p:grpSpPr bwMode="auto">
          <a:xfrm>
            <a:off x="3584575" y="995363"/>
            <a:ext cx="7623175" cy="5076825"/>
            <a:chOff x="5917" y="2746"/>
            <a:chExt cx="12006" cy="7996"/>
          </a:xfrm>
        </p:grpSpPr>
        <p:sp>
          <p:nvSpPr>
            <p:cNvPr id="19479" name="文本框 1"/>
            <p:cNvSpPr txBox="1">
              <a:spLocks noChangeArrowheads="1"/>
            </p:cNvSpPr>
            <p:nvPr/>
          </p:nvSpPr>
          <p:spPr bwMode="auto">
            <a:xfrm>
              <a:off x="5917" y="2746"/>
              <a:ext cx="11964" cy="7996"/>
            </a:xfrm>
            <a:prstGeom prst="rect">
              <a:avLst/>
            </a:prstGeom>
            <a:noFill/>
            <a:ln w="9525">
              <a:solidFill>
                <a:schemeClr val="accent1"/>
              </a:solidFill>
              <a:prstDash val="sysDash"/>
              <a:round/>
              <a:headEnd/>
              <a:tailEnd/>
            </a:ln>
          </p:spPr>
          <p:txBody>
            <a:bodyPr>
              <a:spAutoFit/>
            </a:bodyPr>
            <a:lstStyle/>
            <a:p>
              <a:pPr defTabSz="457200">
                <a:lnSpc>
                  <a:spcPct val="150000"/>
                </a:lnSpc>
                <a:buFont typeface="Arial" pitchFamily="34" charset="0"/>
                <a:buNone/>
              </a:pPr>
              <a:r>
                <a:rPr lang="zh-CN" altLang="en-US" sz="2400" b="1">
                  <a:solidFill>
                    <a:srgbClr val="0070C0"/>
                  </a:solidFill>
                  <a:latin typeface="微软雅黑" pitchFamily="34" charset="-122"/>
                </a:rPr>
                <a:t>为什么两个通解在形式上不统一？</a:t>
              </a:r>
              <a:endParaRPr lang="zh-CN" altLang="en-US" sz="2400" b="1">
                <a:solidFill>
                  <a:srgbClr val="595959"/>
                </a:solidFill>
                <a:latin typeface="微软雅黑" pitchFamily="34" charset="-122"/>
              </a:endParaRPr>
            </a:p>
            <a:p>
              <a:pPr defTabSz="457200">
                <a:lnSpc>
                  <a:spcPct val="150000"/>
                </a:lnSpc>
                <a:buFont typeface="Arial" pitchFamily="34" charset="0"/>
                <a:buNone/>
              </a:pPr>
              <a:r>
                <a:rPr lang="zh-CN" altLang="en-US" sz="2400" b="1">
                  <a:solidFill>
                    <a:srgbClr val="595959"/>
                  </a:solidFill>
                  <a:latin typeface="微软雅黑" pitchFamily="34" charset="-122"/>
                </a:rPr>
                <a:t>事实上，微分方程的解的确切定义是：如果区间</a:t>
              </a:r>
              <a:r>
                <a:rPr lang="zh-CN" altLang="en-US" sz="2400" b="1" i="1">
                  <a:solidFill>
                    <a:srgbClr val="595959"/>
                  </a:solidFill>
                  <a:latin typeface="微软雅黑" pitchFamily="34" charset="-122"/>
                </a:rPr>
                <a:t>I</a:t>
              </a:r>
              <a:r>
                <a:rPr lang="zh-CN" altLang="en-US" sz="2400" b="1">
                  <a:solidFill>
                    <a:srgbClr val="595959"/>
                  </a:solidFill>
                  <a:latin typeface="微软雅黑" pitchFamily="34" charset="-122"/>
                </a:rPr>
                <a:t>上的函数            满足微分方程，就称该函数为微分方程在区间</a:t>
              </a:r>
              <a:r>
                <a:rPr lang="zh-CN" altLang="en-US" sz="2400" b="1" i="1">
                  <a:solidFill>
                    <a:srgbClr val="595959"/>
                  </a:solidFill>
                  <a:latin typeface="微软雅黑" pitchFamily="34" charset="-122"/>
                </a:rPr>
                <a:t>I</a:t>
              </a:r>
              <a:r>
                <a:rPr lang="zh-CN" altLang="en-US" sz="2400" b="1">
                  <a:solidFill>
                    <a:srgbClr val="595959"/>
                  </a:solidFill>
                  <a:latin typeface="微软雅黑" pitchFamily="34" charset="-122"/>
                </a:rPr>
                <a:t>上的解。定义中强调了所谓解（或通解）是“在区间</a:t>
              </a:r>
              <a:r>
                <a:rPr lang="zh-CN" altLang="en-US" sz="2400" b="1" i="1">
                  <a:solidFill>
                    <a:srgbClr val="595959"/>
                  </a:solidFill>
                  <a:latin typeface="微软雅黑" pitchFamily="34" charset="-122"/>
                </a:rPr>
                <a:t>I</a:t>
              </a:r>
              <a:r>
                <a:rPr lang="zh-CN" altLang="en-US" sz="2400" b="1">
                  <a:solidFill>
                    <a:srgbClr val="595959"/>
                  </a:solidFill>
                  <a:latin typeface="微软雅黑" pitchFamily="34" charset="-122"/>
                </a:rPr>
                <a:t>上”的解，因此一个微分方程在两个不同的区间上的解可以是两个不同的函数，它们的表达式不一定相同。就本例而言，                    是方程在区间              内的通解；而                          是方程在区间                </a:t>
              </a:r>
            </a:p>
            <a:p>
              <a:pPr defTabSz="457200">
                <a:lnSpc>
                  <a:spcPct val="150000"/>
                </a:lnSpc>
                <a:buFont typeface="Arial" pitchFamily="34" charset="0"/>
                <a:buNone/>
              </a:pPr>
              <a:r>
                <a:rPr lang="zh-CN" altLang="en-US" sz="2400" b="1">
                  <a:solidFill>
                    <a:srgbClr val="595959"/>
                  </a:solidFill>
                  <a:latin typeface="微软雅黑" pitchFamily="34" charset="-122"/>
                </a:rPr>
                <a:t>内的通解。</a:t>
              </a:r>
            </a:p>
          </p:txBody>
        </p:sp>
        <p:grpSp>
          <p:nvGrpSpPr>
            <p:cNvPr id="19480" name="组合 27"/>
            <p:cNvGrpSpPr>
              <a:grpSpLocks/>
            </p:cNvGrpSpPr>
            <p:nvPr/>
          </p:nvGrpSpPr>
          <p:grpSpPr bwMode="auto">
            <a:xfrm>
              <a:off x="7129" y="4758"/>
              <a:ext cx="10795" cy="5333"/>
              <a:chOff x="7129" y="4758"/>
              <a:chExt cx="10795" cy="5333"/>
            </a:xfrm>
          </p:grpSpPr>
          <p:graphicFrame>
            <p:nvGraphicFramePr>
              <p:cNvPr id="19481" name="对象 -2147482598"/>
              <p:cNvGraphicFramePr>
                <a:graphicFrameLocks/>
              </p:cNvGraphicFramePr>
              <p:nvPr/>
            </p:nvGraphicFramePr>
            <p:xfrm>
              <a:off x="7129" y="4758"/>
              <a:ext cx="1676" cy="714"/>
            </p:xfrm>
            <a:graphic>
              <a:graphicData uri="http://schemas.openxmlformats.org/presentationml/2006/ole">
                <p:oleObj spid="_x0000_s19481" r:id="rId16" imgW="596880" imgH="253800" progId="Equation.DSMT4">
                  <p:embed/>
                </p:oleObj>
              </a:graphicData>
            </a:graphic>
          </p:graphicFrame>
          <p:graphicFrame>
            <p:nvGraphicFramePr>
              <p:cNvPr id="19482" name="对象 -2147482597"/>
              <p:cNvGraphicFramePr>
                <a:graphicFrameLocks/>
              </p:cNvGraphicFramePr>
              <p:nvPr/>
            </p:nvGraphicFramePr>
            <p:xfrm>
              <a:off x="9659" y="7929"/>
              <a:ext cx="3117" cy="1180"/>
            </p:xfrm>
            <a:graphic>
              <a:graphicData uri="http://schemas.openxmlformats.org/presentationml/2006/ole">
                <p:oleObj spid="_x0000_s19482" r:id="rId17" imgW="1041120" imgH="393480" progId="Equation.DSMT4">
                  <p:embed/>
                </p:oleObj>
              </a:graphicData>
            </a:graphic>
          </p:graphicFrame>
          <p:graphicFrame>
            <p:nvGraphicFramePr>
              <p:cNvPr id="19483" name="对象 -2147482596"/>
              <p:cNvGraphicFramePr>
                <a:graphicFrameLocks/>
              </p:cNvGraphicFramePr>
              <p:nvPr/>
            </p:nvGraphicFramePr>
            <p:xfrm>
              <a:off x="15648" y="9109"/>
              <a:ext cx="2233" cy="721"/>
            </p:xfrm>
            <a:graphic>
              <a:graphicData uri="http://schemas.openxmlformats.org/presentationml/2006/ole">
                <p:oleObj spid="_x0000_s19483" r:id="rId18" imgW="787320" imgH="253800" progId="Equation.DSMT4">
                  <p:embed/>
                </p:oleObj>
              </a:graphicData>
            </a:graphic>
          </p:graphicFrame>
          <p:graphicFrame>
            <p:nvGraphicFramePr>
              <p:cNvPr id="19484" name="对象 34"/>
              <p:cNvGraphicFramePr>
                <a:graphicFrameLocks/>
              </p:cNvGraphicFramePr>
              <p:nvPr/>
            </p:nvGraphicFramePr>
            <p:xfrm>
              <a:off x="8805" y="8735"/>
              <a:ext cx="3872" cy="1357"/>
            </p:xfrm>
            <a:graphic>
              <a:graphicData uri="http://schemas.openxmlformats.org/presentationml/2006/ole">
                <p:oleObj spid="_x0000_s19484" r:id="rId19" imgW="1597680" imgH="588600" progId="Equation.DSMT4">
                  <p:embed/>
                </p:oleObj>
              </a:graphicData>
            </a:graphic>
          </p:graphicFrame>
          <p:graphicFrame>
            <p:nvGraphicFramePr>
              <p:cNvPr id="19485" name="对象 36"/>
              <p:cNvGraphicFramePr>
                <a:graphicFrameLocks/>
              </p:cNvGraphicFramePr>
              <p:nvPr/>
            </p:nvGraphicFramePr>
            <p:xfrm>
              <a:off x="15592" y="8198"/>
              <a:ext cx="2333" cy="711"/>
            </p:xfrm>
            <a:graphic>
              <a:graphicData uri="http://schemas.openxmlformats.org/presentationml/2006/ole">
                <p:oleObj spid="_x0000_s19485" r:id="rId20" imgW="1428120" imgH="469440" progId="Equation.DSMT4">
                  <p:embed/>
                </p:oleObj>
              </a:graphicData>
            </a:graphic>
          </p:graphicFrame>
        </p:grpSp>
      </p:grpSp>
    </p:spTree>
  </p:cSld>
  <p:clrMapOvr>
    <a:masterClrMapping/>
  </p:clrMapOvr>
  <p:transition spd="slow" advTm="0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486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486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486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486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3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75" grpId="0"/>
      <p:bldP spid="1048680" grpId="0" bldLvl="0" animBg="1"/>
    </p:bld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emp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673</Words>
  <Application>WPS 演示</Application>
  <PresentationFormat>自定义</PresentationFormat>
  <Paragraphs>91</Paragraphs>
  <Slides>13</Slides>
  <Notes>13</Notes>
  <HiddenSlides>0</HiddenSlides>
  <MMClips>0</MMClips>
  <ScaleCrop>false</ScaleCrop>
  <HeadingPairs>
    <vt:vector size="6" baseType="variant"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15" baseType="lpstr">
      <vt:lpstr>Office 主题​​</vt:lpstr>
      <vt:lpstr>MathType 5.0 Equation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</vt:vector>
  </TitlesOfParts>
  <Company>CHENYING0907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CHENYING0907</dc:title>
  <dc:creator>CHENYING0907</dc:creator>
  <cp:lastModifiedBy>微软用户</cp:lastModifiedBy>
  <cp:revision>6</cp:revision>
  <dcterms:created xsi:type="dcterms:W3CDTF">2017-11-09T07:54:00Z</dcterms:created>
  <dcterms:modified xsi:type="dcterms:W3CDTF">2018-04-09T08:44:26Z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2052-10.1.0.7023</vt:lpwstr>
  </property>
</Properties>
</file>