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3"/>
    <p:sldId id="273" r:id="rId4"/>
    <p:sldId id="275" r:id="rId5"/>
    <p:sldId id="274" r:id="rId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9"/>
    <p:restoredTop sz="94648"/>
  </p:normalViewPr>
  <p:slideViewPr>
    <p:cSldViewPr showGuides="1"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1FEBA32-6315-3D43-8D3A-A21FBBDEAEDA}" type="slidenum"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400A956-BB00-8A4A-B256-2A68DBDFE20B}" type="slidenum"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7"/>
          <p:cNvSpPr/>
          <p:nvPr/>
        </p:nvSpPr>
        <p:spPr>
          <a:xfrm>
            <a:off x="685800" y="2393950"/>
            <a:ext cx="7772400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11998573"/>
              </a:cxn>
              <a:cxn ang="0">
                <a:pos x="0" y="11998573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80D0E8-223B-1547-8BFA-A9B3DDFFCA3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AutoShape 4"/>
          <p:cNvSpPr/>
          <p:nvPr/>
        </p:nvSpPr>
        <p:spPr>
          <a:xfrm>
            <a:off x="609600" y="1566863"/>
            <a:ext cx="7958138" cy="1095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11998354"/>
              </a:cxn>
              <a:cxn ang="0">
                <a:pos x="0" y="11998354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4D205F-73FC-2C40-A861-4F8DD8961175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楷体_GB231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60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p>
            <a:pPr eaLnBrk="1" hangingPunct="1"/>
            <a:r>
              <a:rPr lang="zh-CN" altLang="en-US">
                <a:effectLst>
                  <a:outerShdw blurRad="38100" dist="38100" dir="2700000">
                    <a:srgbClr val="FFFFFF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复习提纲</a:t>
            </a:r>
            <a:endParaRPr lang="zh-CN" altLang="en-US">
              <a:effectLst>
                <a:outerShdw blurRad="38100" dist="38100" dir="2700000">
                  <a:srgbClr val="FFFFFF"/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远程教育的主要发展阶段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en-US" altLang="zh-CN" b="0">
                <a:latin typeface="微软雅黑" panose="020B0503020204020204" charset="-122"/>
                <a:ea typeface="微软雅黑" panose="020B0503020204020204" charset="-122"/>
              </a:rPr>
              <a:t>远程教育的基本概念和特征</a:t>
            </a: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远程教育的基本理论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穆尔的独立学习理论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霍姆伯格的有指导的教学会谈理论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远程教育中教与学再度整合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远程教育系统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远程教育分类</a:t>
            </a: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eaLnBrk="1" hangingPunct="1">
              <a:buNone/>
            </a:pP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p>
            <a:r>
              <a:rPr lang="zh-CN" altLang="en-US">
                <a:effectLst>
                  <a:outerShdw blurRad="38100" dist="38100" dir="2700000">
                    <a:srgbClr val="FFFFFF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复习提纲</a:t>
            </a:r>
            <a:endParaRPr lang="zh-CN" altLang="en-US">
              <a:effectLst>
                <a:outerShdw blurRad="38100" dist="38100" dir="2700000">
                  <a:srgbClr val="FFFFFF"/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远程教育中的技术应用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ACTIONS模式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远程教育教学的流程、远程教学过程的特点、远程教育中的教师、</a:t>
            </a:r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远程教育中的</a:t>
            </a:r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学生、远程教育教学活动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远程教育资源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远程学习材料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远程教育的教学管理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p>
            <a:r>
              <a:rPr lang="zh-CN" altLang="en-US">
                <a:effectLst>
                  <a:outerShdw blurRad="38100" dist="38100" dir="2700000">
                    <a:srgbClr val="FFFFFF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复习提纲</a:t>
            </a:r>
            <a:endParaRPr lang="zh-CN" altLang="en-US">
              <a:effectLst>
                <a:outerShdw blurRad="38100" dist="38100" dir="2700000">
                  <a:srgbClr val="FFFFFF"/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远程教育机构组织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远程教育的质量监控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远程教育中的在线学习平台</a:t>
            </a: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网络在线课程的设计</a:t>
            </a: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b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4675" y="2420938"/>
            <a:ext cx="8001000" cy="4267200"/>
          </a:xfrm>
        </p:spPr>
        <p:txBody>
          <a:bodyPr vert="horz" wrap="square" lIns="91440" tIns="45720" rIns="91440" bIns="45720" numCol="1" anchor="t" anchorCtr="0" compatLnSpc="1"/>
          <a:p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请同学们参考平台上的</a:t>
            </a:r>
            <a:r>
              <a:rPr lang="en-US" altLang="zh-CN" b="0">
                <a:latin typeface="微软雅黑" panose="020B0503020204020204" charset="-122"/>
                <a:ea typeface="微软雅黑" panose="020B0503020204020204" charset="-122"/>
              </a:rPr>
              <a:t>PPT</a:t>
            </a:r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和平时章节练习的习题进行复习，几次实践活动的内容也要进行回顾。</a:t>
            </a:r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祝大家期末取得理想的成绩</a:t>
            </a:r>
            <a:r>
              <a:rPr lang="en-US" altLang="zh-CN" b="0">
                <a:latin typeface="微软雅黑" panose="020B0503020204020204" charset="-122"/>
                <a:ea typeface="微软雅黑" panose="020B0503020204020204" charset="-122"/>
              </a:rPr>
              <a:t>~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楷体_GB2312"/>
        <a:cs typeface=""/>
      </a:majorFont>
      <a:minorFont>
        <a:latin typeface="Verdana"/>
        <a:ea typeface="楷体_GB2312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WPS 演示</Application>
  <PresentationFormat>全屏显示(4:3)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Verdana</vt:lpstr>
      <vt:lpstr>楷体_GB2312</vt:lpstr>
      <vt:lpstr>等线</vt:lpstr>
      <vt:lpstr>微软雅黑</vt:lpstr>
      <vt:lpstr>楷体_GB2312</vt:lpstr>
      <vt:lpstr>Arial</vt:lpstr>
      <vt:lpstr>Arial Unicode MS</vt:lpstr>
      <vt:lpstr>新宋体</vt:lpstr>
      <vt:lpstr>Profile</vt:lpstr>
      <vt:lpstr>PowerPoint 演示文稿</vt:lpstr>
      <vt:lpstr>PowerPoint 演示文稿</vt:lpstr>
      <vt:lpstr>复习提纲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胡雨晗</cp:lastModifiedBy>
  <cp:revision>14</cp:revision>
  <dcterms:created xsi:type="dcterms:W3CDTF">2018-06-30T12:51:03Z</dcterms:created>
  <dcterms:modified xsi:type="dcterms:W3CDTF">2018-06-30T13:26:13Z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