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67" r:id="rId1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55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2015-11-4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2015-11-4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2015-11-4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2015-11-4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2015-11-4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2015-11-4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2015-11-4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2015-11-4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2015-11-4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2015-11-4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2015-11-4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2015-11-4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3568" y="662831"/>
            <a:ext cx="4896544" cy="1470025"/>
          </a:xfrm>
        </p:spPr>
        <p:txBody>
          <a:bodyPr>
            <a:noAutofit/>
          </a:bodyPr>
          <a:lstStyle/>
          <a:p>
            <a:pPr algn="l"/>
            <a:r>
              <a:rPr lang="en-US" altLang="zh-CN" sz="5400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en-US" altLang="zh-CN" sz="54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en-US" altLang="zh-CN" sz="5400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en-US" altLang="zh-CN" sz="54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en-US" altLang="zh-CN" sz="5400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en-US" altLang="zh-CN" sz="54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zh-CN" altLang="en-US" sz="7200" b="1" dirty="0" smtClean="0">
                <a:solidFill>
                  <a:schemeClr val="tx2">
                    <a:lumMod val="75000"/>
                  </a:schemeClr>
                </a:solidFill>
              </a:rPr>
              <a:t>用  好</a:t>
            </a: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</a:rPr>
            </a:br>
            <a:endParaRPr lang="zh-CN" altLang="en-US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5" name="图片 4" descr="2013121113441166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91880" y="764704"/>
            <a:ext cx="5267325" cy="3076575"/>
          </a:xfrm>
          <a:prstGeom prst="rect">
            <a:avLst/>
          </a:prstGeom>
        </p:spPr>
      </p:pic>
      <p:sp>
        <p:nvSpPr>
          <p:cNvPr id="4" name="副标题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51520" y="908720"/>
            <a:ext cx="3419872" cy="5431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000"/>
              </a:lnSpc>
            </a:pP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六顶思考帽 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是英国学者爱德华</a:t>
            </a: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•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德</a:t>
            </a: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•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博诺（</a:t>
            </a:r>
            <a:r>
              <a:rPr lang="en-US" altLang="zh-CN" sz="1600" dirty="0" err="1" smtClean="0">
                <a:latin typeface="微软雅黑" pitchFamily="34" charset="-122"/>
                <a:ea typeface="微软雅黑" pitchFamily="34" charset="-122"/>
              </a:rPr>
              <a:t>Edwardde</a:t>
            </a: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 Bono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）博士开发的一种思维训练模式，或者说是一个全面思考问题的模型。它提供了“平行思维”的工具，避免将时间浪费在互相争执上。强调的是“能够成为什么”，而非“本身是什么”，是寻求一条向前发展的路，而不是争论谁对谁错。</a:t>
            </a:r>
            <a:b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</a:br>
            <a:endParaRPr lang="zh-CN" altLang="en-US" sz="16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ts val="3000"/>
              </a:lnSpc>
            </a:pP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       运用德博诺的六顶思考帽，将会使混乱的思考变得更清晰，使团体中无意义的争论变成集思广益的创造，使每个人变得富有创造性。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" name="图片 3" descr="QQ截图201509171550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79912" y="404664"/>
            <a:ext cx="5364088" cy="6237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IMG_3614.JPG"/>
          <p:cNvPicPr>
            <a:picLocks noChangeAspect="1"/>
          </p:cNvPicPr>
          <p:nvPr/>
        </p:nvPicPr>
        <p:blipFill>
          <a:blip r:embed="rId2" cstate="print"/>
          <a:srcRect b="6163"/>
          <a:stretch>
            <a:fillRect/>
          </a:stretch>
        </p:blipFill>
        <p:spPr>
          <a:xfrm>
            <a:off x="179512" y="652140"/>
            <a:ext cx="8763000" cy="616123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IMG_3615.JPG"/>
          <p:cNvPicPr>
            <a:picLocks noChangeAspect="1"/>
          </p:cNvPicPr>
          <p:nvPr/>
        </p:nvPicPr>
        <p:blipFill>
          <a:blip r:embed="rId2" cstate="print"/>
          <a:srcRect b="7229"/>
          <a:stretch>
            <a:fillRect/>
          </a:stretch>
        </p:blipFill>
        <p:spPr>
          <a:xfrm>
            <a:off x="190500" y="722114"/>
            <a:ext cx="8763000" cy="609126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IMG_3616.JPG"/>
          <p:cNvPicPr>
            <a:picLocks noChangeAspect="1"/>
          </p:cNvPicPr>
          <p:nvPr/>
        </p:nvPicPr>
        <p:blipFill>
          <a:blip r:embed="rId2" cstate="print"/>
          <a:srcRect r="696" b="6132"/>
          <a:stretch>
            <a:fillRect/>
          </a:stretch>
        </p:blipFill>
        <p:spPr>
          <a:xfrm>
            <a:off x="190500" y="650106"/>
            <a:ext cx="8701980" cy="616327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IMG_36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9484"/>
            <a:ext cx="8763000" cy="65659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IMG_3618.JPG"/>
          <p:cNvPicPr>
            <a:picLocks noChangeAspect="1"/>
          </p:cNvPicPr>
          <p:nvPr/>
        </p:nvPicPr>
        <p:blipFill>
          <a:blip r:embed="rId2" cstate="print"/>
          <a:srcRect b="6132"/>
          <a:stretch>
            <a:fillRect/>
          </a:stretch>
        </p:blipFill>
        <p:spPr>
          <a:xfrm>
            <a:off x="190500" y="722114"/>
            <a:ext cx="8763000" cy="616327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IMG_36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92100"/>
            <a:ext cx="8763000" cy="65659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QQ截图201509171731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260648"/>
            <a:ext cx="8641283" cy="6453337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QQ截图201509171732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40" y="764704"/>
            <a:ext cx="8604448" cy="4933217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QQ截图201509171733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5" y="188640"/>
            <a:ext cx="3456385" cy="717141"/>
          </a:xfrm>
          <a:prstGeom prst="rect">
            <a:avLst/>
          </a:prstGeom>
        </p:spPr>
      </p:pic>
      <p:pic>
        <p:nvPicPr>
          <p:cNvPr id="4" name="图片 3" descr="QQ截图201509171733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608" y="806323"/>
            <a:ext cx="6264696" cy="6051677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QQ截图201509171745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7742769" cy="612068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QQ截图201509171746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850" y="404664"/>
            <a:ext cx="7836566" cy="6264697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QQ截图201509171747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404664"/>
            <a:ext cx="8571101" cy="5544616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908" y="-24"/>
            <a:ext cx="9272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78</Words>
  <Application>Microsoft Office PowerPoint</Application>
  <PresentationFormat>全屏显示(4:3)</PresentationFormat>
  <Paragraphs>3</Paragraphs>
  <Slides>15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16" baseType="lpstr">
      <vt:lpstr>Office 主题</vt:lpstr>
      <vt:lpstr>   用  好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用  好 </dc:title>
  <cp:lastModifiedBy>薛连文</cp:lastModifiedBy>
  <cp:revision>2</cp:revision>
  <dcterms:modified xsi:type="dcterms:W3CDTF">2015-11-04T08:50:40Z</dcterms:modified>
</cp:coreProperties>
</file>