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9" r:id="rId3"/>
    <p:sldMasterId id="2147483691" r:id="rId4"/>
  </p:sldMasterIdLst>
  <p:notesMasterIdLst>
    <p:notesMasterId r:id="rId6"/>
  </p:notesMasterIdLst>
  <p:sldIdLst>
    <p:sldId id="398" r:id="rId5"/>
    <p:sldId id="408" r:id="rId7"/>
    <p:sldId id="409" r:id="rId8"/>
    <p:sldId id="410" r:id="rId9"/>
    <p:sldId id="411" r:id="rId10"/>
    <p:sldId id="412" r:id="rId11"/>
    <p:sldId id="413" r:id="rId12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E4E5E7"/>
    <a:srgbClr val="8A8A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7040" autoAdjust="0"/>
    <p:restoredTop sz="94660"/>
  </p:normalViewPr>
  <p:slideViewPr>
    <p:cSldViewPr snapToGrid="0" showGuides="1">
      <p:cViewPr varScale="1">
        <p:scale>
          <a:sx n="96" d="100"/>
          <a:sy n="96" d="100"/>
        </p:scale>
        <p:origin x="-576" y="-90"/>
      </p:cViewPr>
      <p:guideLst>
        <p:guide orient="horz" pos="1620"/>
        <p:guide pos="3155"/>
        <p:guide pos="606"/>
        <p:guide pos="50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7" Type="http://schemas.openxmlformats.org/officeDocument/2006/relationships/image" Target="../media/image10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5.wmf"/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5" Type="http://schemas.openxmlformats.org/officeDocument/2006/relationships/image" Target="../media/image19.wmf"/><Relationship Id="rId4" Type="http://schemas.openxmlformats.org/officeDocument/2006/relationships/image" Target="../media/image18.wmf"/><Relationship Id="rId3" Type="http://schemas.openxmlformats.org/officeDocument/2006/relationships/image" Target="../media/image4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7" Type="http://schemas.openxmlformats.org/officeDocument/2006/relationships/image" Target="../media/image30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Relationship Id="rId3" Type="http://schemas.openxmlformats.org/officeDocument/2006/relationships/image" Target="../media/image26.wmf"/><Relationship Id="rId2" Type="http://schemas.openxmlformats.org/officeDocument/2006/relationships/image" Target="../media/image4.wmf"/><Relationship Id="rId1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5" Type="http://schemas.openxmlformats.org/officeDocument/2006/relationships/image" Target="../media/image35.wmf"/><Relationship Id="rId4" Type="http://schemas.openxmlformats.org/officeDocument/2006/relationships/image" Target="../media/image34.wmf"/><Relationship Id="rId3" Type="http://schemas.openxmlformats.org/officeDocument/2006/relationships/image" Target="../media/image33.wmf"/><Relationship Id="rId2" Type="http://schemas.openxmlformats.org/officeDocument/2006/relationships/image" Target="../media/image4.wmf"/><Relationship Id="rId1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76299-F284-4EAA-AA23-4862DC5082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B313C-6B84-469A-A8BF-E1E0C9F599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611560" y="685255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515257" y="624114"/>
            <a:ext cx="3192647" cy="52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5436096" y="629351"/>
            <a:ext cx="32646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0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1"/>
            <a:ext cx="9144000" cy="699542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-20538"/>
            <a:ext cx="1704311" cy="720080"/>
          </a:xfrm>
          <a:prstGeom prst="rect">
            <a:avLst/>
          </a:prstGeom>
        </p:spPr>
      </p:pic>
    </p:spTree>
  </p:cSld>
  <p:clrMapOvr>
    <a:masterClrMapping/>
  </p:clrMapOvr>
  <p:transition spd="slow" advClick="0" advTm="0">
    <p:pull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pull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611560" y="685255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矩形 4"/>
          <p:cNvSpPr/>
          <p:nvPr userDrawn="1"/>
        </p:nvSpPr>
        <p:spPr>
          <a:xfrm>
            <a:off x="0" y="-1"/>
            <a:ext cx="9144000" cy="7805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515257" y="624114"/>
            <a:ext cx="3192647" cy="52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5436096" y="629351"/>
            <a:ext cx="32646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0">
    <p:pull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pull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1"/>
            <a:ext cx="9144000" cy="699542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-20538"/>
            <a:ext cx="1704311" cy="720080"/>
          </a:xfrm>
          <a:prstGeom prst="rect">
            <a:avLst/>
          </a:prstGeom>
        </p:spPr>
      </p:pic>
    </p:spTree>
  </p:cSld>
  <p:clrMapOvr>
    <a:masterClrMapping/>
  </p:clrMapOvr>
  <p:transition spd="slow" advClick="0" advTm="0">
    <p:pull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pull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611560" y="685255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515257" y="624114"/>
            <a:ext cx="3192647" cy="52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5436096" y="629351"/>
            <a:ext cx="32646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0">
    <p:pull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pull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1"/>
            <a:ext cx="9144000" cy="699542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-20538"/>
            <a:ext cx="1704311" cy="720080"/>
          </a:xfrm>
          <a:prstGeom prst="rect">
            <a:avLst/>
          </a:prstGeom>
        </p:spPr>
      </p:pic>
    </p:spTree>
  </p:cSld>
  <p:clrMapOvr>
    <a:masterClrMapping/>
  </p:clrMapOvr>
  <p:transition spd="slow" advClick="0" advTm="0">
    <p:pull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pull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8"/>
          <p:cNvGrpSpPr/>
          <p:nvPr userDrawn="1"/>
        </p:nvGrpSpPr>
        <p:grpSpPr>
          <a:xfrm>
            <a:off x="611560" y="685258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矩形 4"/>
          <p:cNvSpPr/>
          <p:nvPr userDrawn="1"/>
        </p:nvSpPr>
        <p:spPr>
          <a:xfrm>
            <a:off x="0" y="0"/>
            <a:ext cx="9144000" cy="7805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2" Type="http://schemas.openxmlformats.org/officeDocument/2006/relationships/theme" Target="../theme/theme1.xml"/><Relationship Id="rId21" Type="http://schemas.openxmlformats.org/officeDocument/2006/relationships/image" Target="../media/image2.jpeg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9.xml"/><Relationship Id="rId8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3.xml"/><Relationship Id="rId23" Type="http://schemas.openxmlformats.org/officeDocument/2006/relationships/theme" Target="../theme/theme2.xml"/><Relationship Id="rId22" Type="http://schemas.openxmlformats.org/officeDocument/2006/relationships/image" Target="../media/image2.jpeg"/><Relationship Id="rId21" Type="http://schemas.openxmlformats.org/officeDocument/2006/relationships/slideLayout" Target="../slideLayouts/slideLayout41.xml"/><Relationship Id="rId20" Type="http://schemas.openxmlformats.org/officeDocument/2006/relationships/slideLayout" Target="../slideLayouts/slideLayout40.xml"/><Relationship Id="rId2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9.xml"/><Relationship Id="rId18" Type="http://schemas.openxmlformats.org/officeDocument/2006/relationships/slideLayout" Target="../slideLayouts/slideLayout38.xml"/><Relationship Id="rId17" Type="http://schemas.openxmlformats.org/officeDocument/2006/relationships/slideLayout" Target="../slideLayouts/slideLayout37.xml"/><Relationship Id="rId16" Type="http://schemas.openxmlformats.org/officeDocument/2006/relationships/slideLayout" Target="../slideLayouts/slideLayout36.xml"/><Relationship Id="rId15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0.xml"/><Relationship Id="rId8" Type="http://schemas.openxmlformats.org/officeDocument/2006/relationships/slideLayout" Target="../slideLayouts/slideLayout49.xml"/><Relationship Id="rId7" Type="http://schemas.openxmlformats.org/officeDocument/2006/relationships/slideLayout" Target="../slideLayouts/slideLayout48.xml"/><Relationship Id="rId6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4.xml"/><Relationship Id="rId23" Type="http://schemas.openxmlformats.org/officeDocument/2006/relationships/theme" Target="../theme/theme3.xml"/><Relationship Id="rId22" Type="http://schemas.openxmlformats.org/officeDocument/2006/relationships/image" Target="../media/image2.jpeg"/><Relationship Id="rId21" Type="http://schemas.openxmlformats.org/officeDocument/2006/relationships/slideLayout" Target="../slideLayouts/slideLayout62.xml"/><Relationship Id="rId20" Type="http://schemas.openxmlformats.org/officeDocument/2006/relationships/slideLayout" Target="../slideLayouts/slideLayout61.xml"/><Relationship Id="rId2" Type="http://schemas.openxmlformats.org/officeDocument/2006/relationships/slideLayout" Target="../slideLayouts/slideLayout43.xml"/><Relationship Id="rId19" Type="http://schemas.openxmlformats.org/officeDocument/2006/relationships/slideLayout" Target="../slideLayouts/slideLayout60.xml"/><Relationship Id="rId18" Type="http://schemas.openxmlformats.org/officeDocument/2006/relationships/slideLayout" Target="../slideLayouts/slideLayout59.xml"/><Relationship Id="rId17" Type="http://schemas.openxmlformats.org/officeDocument/2006/relationships/slideLayout" Target="../slideLayouts/slideLayout58.xml"/><Relationship Id="rId16" Type="http://schemas.openxmlformats.org/officeDocument/2006/relationships/slideLayout" Target="../slideLayouts/slideLayout57.xml"/><Relationship Id="rId15" Type="http://schemas.openxmlformats.org/officeDocument/2006/relationships/slideLayout" Target="../slideLayouts/slideLayout56.xml"/><Relationship Id="rId14" Type="http://schemas.openxmlformats.org/officeDocument/2006/relationships/slideLayout" Target="../slideLayouts/slideLayout55.xml"/><Relationship Id="rId13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1.xml"/><Relationship Id="rId1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</p:sldLayoutIdLst>
  <p:transition spd="slow" advTm="0">
    <p:pull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  <p:sldLayoutId id="2147483687" r:id="rId18"/>
    <p:sldLayoutId id="2147483688" r:id="rId19"/>
    <p:sldLayoutId id="2147483689" r:id="rId20"/>
    <p:sldLayoutId id="2147483690" r:id="rId21"/>
  </p:sldLayoutIdLst>
  <p:transition spd="slow" advTm="0"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</p:sldLayoutIdLst>
  <p:transition spd="slow" advTm="0"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7.wmf"/><Relationship Id="rId8" Type="http://schemas.openxmlformats.org/officeDocument/2006/relationships/oleObject" Target="../embeddings/oleObject5.bin"/><Relationship Id="rId7" Type="http://schemas.openxmlformats.org/officeDocument/2006/relationships/image" Target="../media/image6.wmf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Relationship Id="rId3" Type="http://schemas.openxmlformats.org/officeDocument/2006/relationships/oleObject" Target="../embeddings/oleObject2.bin"/><Relationship Id="rId21" Type="http://schemas.openxmlformats.org/officeDocument/2006/relationships/notesSlide" Target="../notesSlides/notesSlide2.xml"/><Relationship Id="rId20" Type="http://schemas.openxmlformats.org/officeDocument/2006/relationships/vmlDrawing" Target="../drawings/vmlDrawing1.vml"/><Relationship Id="rId2" Type="http://schemas.openxmlformats.org/officeDocument/2006/relationships/image" Target="../media/image4.wmf"/><Relationship Id="rId19" Type="http://schemas.openxmlformats.org/officeDocument/2006/relationships/slideLayout" Target="../slideLayouts/slideLayout62.xml"/><Relationship Id="rId18" Type="http://schemas.openxmlformats.org/officeDocument/2006/relationships/image" Target="../media/image11.wmf"/><Relationship Id="rId17" Type="http://schemas.openxmlformats.org/officeDocument/2006/relationships/oleObject" Target="../embeddings/oleObject10.bin"/><Relationship Id="rId16" Type="http://schemas.openxmlformats.org/officeDocument/2006/relationships/image" Target="../media/image10.wmf"/><Relationship Id="rId15" Type="http://schemas.openxmlformats.org/officeDocument/2006/relationships/oleObject" Target="../embeddings/oleObject9.bin"/><Relationship Id="rId14" Type="http://schemas.openxmlformats.org/officeDocument/2006/relationships/image" Target="../media/image9.wmf"/><Relationship Id="rId13" Type="http://schemas.openxmlformats.org/officeDocument/2006/relationships/oleObject" Target="../embeddings/oleObject8.bin"/><Relationship Id="rId12" Type="http://schemas.openxmlformats.org/officeDocument/2006/relationships/image" Target="../media/image8.wmf"/><Relationship Id="rId11" Type="http://schemas.openxmlformats.org/officeDocument/2006/relationships/oleObject" Target="../embeddings/oleObject7.bin"/><Relationship Id="rId10" Type="http://schemas.openxmlformats.org/officeDocument/2006/relationships/oleObject" Target="../embeddings/oleObject6.bin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2.xml"/><Relationship Id="rId8" Type="http://schemas.openxmlformats.org/officeDocument/2006/relationships/image" Target="../media/image15.wmf"/><Relationship Id="rId7" Type="http://schemas.openxmlformats.org/officeDocument/2006/relationships/oleObject" Target="../embeddings/oleObject14.bin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Relationship Id="rId3" Type="http://schemas.openxmlformats.org/officeDocument/2006/relationships/oleObject" Target="../embeddings/oleObject12.bin"/><Relationship Id="rId2" Type="http://schemas.openxmlformats.org/officeDocument/2006/relationships/image" Target="../media/image12.wmf"/><Relationship Id="rId10" Type="http://schemas.openxmlformats.org/officeDocument/2006/relationships/vmlDrawing" Target="../drawings/vmlDrawing2.vml"/><Relationship Id="rId1" Type="http://schemas.openxmlformats.org/officeDocument/2006/relationships/oleObject" Target="../embeddings/oleObject11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9.bin"/><Relationship Id="rId8" Type="http://schemas.openxmlformats.org/officeDocument/2006/relationships/image" Target="../media/image18.wmf"/><Relationship Id="rId7" Type="http://schemas.openxmlformats.org/officeDocument/2006/relationships/oleObject" Target="../embeddings/oleObject18.bin"/><Relationship Id="rId6" Type="http://schemas.openxmlformats.org/officeDocument/2006/relationships/image" Target="../media/image4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Relationship Id="rId3" Type="http://schemas.openxmlformats.org/officeDocument/2006/relationships/oleObject" Target="../embeddings/oleObject16.bin"/><Relationship Id="rId2" Type="http://schemas.openxmlformats.org/officeDocument/2006/relationships/image" Target="../media/image16.wmf"/><Relationship Id="rId12" Type="http://schemas.openxmlformats.org/officeDocument/2006/relationships/vmlDrawing" Target="../drawings/vmlDrawing3.vml"/><Relationship Id="rId11" Type="http://schemas.openxmlformats.org/officeDocument/2006/relationships/slideLayout" Target="../slideLayouts/slideLayout62.xml"/><Relationship Id="rId10" Type="http://schemas.openxmlformats.org/officeDocument/2006/relationships/image" Target="../media/image19.wmf"/><Relationship Id="rId1" Type="http://schemas.openxmlformats.org/officeDocument/2006/relationships/oleObject" Target="../embeddings/oleObject15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4.bin"/><Relationship Id="rId8" Type="http://schemas.openxmlformats.org/officeDocument/2006/relationships/image" Target="../media/image22.wmf"/><Relationship Id="rId7" Type="http://schemas.openxmlformats.org/officeDocument/2006/relationships/oleObject" Target="../embeddings/oleObject23.bin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0.wmf"/><Relationship Id="rId3" Type="http://schemas.openxmlformats.org/officeDocument/2006/relationships/oleObject" Target="../embeddings/oleObject21.bin"/><Relationship Id="rId2" Type="http://schemas.openxmlformats.org/officeDocument/2006/relationships/image" Target="../media/image4.wmf"/><Relationship Id="rId15" Type="http://schemas.openxmlformats.org/officeDocument/2006/relationships/notesSlide" Target="../notesSlides/notesSlide3.xml"/><Relationship Id="rId14" Type="http://schemas.openxmlformats.org/officeDocument/2006/relationships/vmlDrawing" Target="../drawings/vmlDrawing4.vml"/><Relationship Id="rId13" Type="http://schemas.openxmlformats.org/officeDocument/2006/relationships/slideLayout" Target="../slideLayouts/slideLayout62.xml"/><Relationship Id="rId12" Type="http://schemas.openxmlformats.org/officeDocument/2006/relationships/image" Target="../media/image24.wmf"/><Relationship Id="rId11" Type="http://schemas.openxmlformats.org/officeDocument/2006/relationships/oleObject" Target="../embeddings/oleObject25.bin"/><Relationship Id="rId10" Type="http://schemas.openxmlformats.org/officeDocument/2006/relationships/image" Target="../media/image23.wmf"/><Relationship Id="rId1" Type="http://schemas.openxmlformats.org/officeDocument/2006/relationships/oleObject" Target="../embeddings/oleObject20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0.bin"/><Relationship Id="rId8" Type="http://schemas.openxmlformats.org/officeDocument/2006/relationships/image" Target="../media/image27.wmf"/><Relationship Id="rId7" Type="http://schemas.openxmlformats.org/officeDocument/2006/relationships/oleObject" Target="../embeddings/oleObject29.bin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4.wmf"/><Relationship Id="rId3" Type="http://schemas.openxmlformats.org/officeDocument/2006/relationships/oleObject" Target="../embeddings/oleObject27.bin"/><Relationship Id="rId2" Type="http://schemas.openxmlformats.org/officeDocument/2006/relationships/image" Target="../media/image25.wmf"/><Relationship Id="rId19" Type="http://schemas.openxmlformats.org/officeDocument/2006/relationships/notesSlide" Target="../notesSlides/notesSlide4.xml"/><Relationship Id="rId18" Type="http://schemas.openxmlformats.org/officeDocument/2006/relationships/vmlDrawing" Target="../drawings/vmlDrawing5.vml"/><Relationship Id="rId17" Type="http://schemas.openxmlformats.org/officeDocument/2006/relationships/slideLayout" Target="../slideLayouts/slideLayout62.xml"/><Relationship Id="rId16" Type="http://schemas.openxmlformats.org/officeDocument/2006/relationships/image" Target="../media/image31.wmf"/><Relationship Id="rId15" Type="http://schemas.openxmlformats.org/officeDocument/2006/relationships/oleObject" Target="../embeddings/oleObject33.bin"/><Relationship Id="rId14" Type="http://schemas.openxmlformats.org/officeDocument/2006/relationships/image" Target="../media/image30.wmf"/><Relationship Id="rId13" Type="http://schemas.openxmlformats.org/officeDocument/2006/relationships/oleObject" Target="../embeddings/oleObject32.bin"/><Relationship Id="rId12" Type="http://schemas.openxmlformats.org/officeDocument/2006/relationships/image" Target="../media/image29.wmf"/><Relationship Id="rId11" Type="http://schemas.openxmlformats.org/officeDocument/2006/relationships/oleObject" Target="../embeddings/oleObject31.bin"/><Relationship Id="rId10" Type="http://schemas.openxmlformats.org/officeDocument/2006/relationships/image" Target="../media/image28.wmf"/><Relationship Id="rId1" Type="http://schemas.openxmlformats.org/officeDocument/2006/relationships/oleObject" Target="../embeddings/oleObject26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8.bin"/><Relationship Id="rId8" Type="http://schemas.openxmlformats.org/officeDocument/2006/relationships/image" Target="../media/image34.wmf"/><Relationship Id="rId7" Type="http://schemas.openxmlformats.org/officeDocument/2006/relationships/oleObject" Target="../embeddings/oleObject37.bin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.wmf"/><Relationship Id="rId3" Type="http://schemas.openxmlformats.org/officeDocument/2006/relationships/oleObject" Target="../embeddings/oleObject35.bin"/><Relationship Id="rId2" Type="http://schemas.openxmlformats.org/officeDocument/2006/relationships/image" Target="../media/image32.wmf"/><Relationship Id="rId13" Type="http://schemas.openxmlformats.org/officeDocument/2006/relationships/notesSlide" Target="../notesSlides/notesSlide5.xml"/><Relationship Id="rId12" Type="http://schemas.openxmlformats.org/officeDocument/2006/relationships/vmlDrawing" Target="../drawings/vmlDrawing6.vml"/><Relationship Id="rId11" Type="http://schemas.openxmlformats.org/officeDocument/2006/relationships/slideLayout" Target="../slideLayouts/slideLayout62.xml"/><Relationship Id="rId10" Type="http://schemas.openxmlformats.org/officeDocument/2006/relationships/image" Target="../media/image35.wmf"/><Relationship Id="rId1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1059972" y="1153828"/>
            <a:ext cx="2715343" cy="2714990"/>
          </a:xfrm>
          <a:prstGeom prst="ellipse">
            <a:avLst/>
          </a:prstGeom>
          <a:gradFill flip="none" rotWithShape="1">
            <a:gsLst>
              <a:gs pos="49000">
                <a:schemeClr val="bg1">
                  <a:lumMod val="93000"/>
                </a:schemeClr>
              </a:gs>
              <a:gs pos="0">
                <a:srgbClr val="E2E2E2">
                  <a:lumMod val="85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w="38100">
            <a:gradFill flip="none" rotWithShape="1">
              <a:gsLst>
                <a:gs pos="100000">
                  <a:srgbClr val="E0E0E0"/>
                </a:gs>
                <a:gs pos="0">
                  <a:schemeClr val="bg1"/>
                </a:gs>
              </a:gsLst>
              <a:lin ang="0" scaled="0"/>
              <a:tileRect/>
            </a:gradFill>
          </a:ln>
          <a:effectLst>
            <a:outerShdw blurRad="368300" dist="584200" dir="2700000" algn="t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4290" rIns="0" bIns="34290" rtlCol="0" anchor="ctr"/>
          <a:lstStyle/>
          <a:p>
            <a:pPr lvl="0" algn="ctr"/>
            <a:r>
              <a:rPr lang="en-US" altLang="zh-CN" sz="7200" dirty="0" smtClean="0">
                <a:ln w="12700">
                  <a:noFill/>
                </a:ln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>2</a:t>
            </a:r>
            <a:endParaRPr lang="zh-CN" altLang="en-US" sz="7200" dirty="0">
              <a:ln w="12700">
                <a:noFill/>
              </a:ln>
              <a:solidFill>
                <a:srgbClr val="0070C0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2" name="Freeform 6"/>
          <p:cNvSpPr/>
          <p:nvPr/>
        </p:nvSpPr>
        <p:spPr bwMode="auto">
          <a:xfrm>
            <a:off x="1751251" y="1354932"/>
            <a:ext cx="2021944" cy="2513410"/>
          </a:xfrm>
          <a:custGeom>
            <a:avLst/>
            <a:gdLst>
              <a:gd name="T0" fmla="*/ 1130 w 1696"/>
              <a:gd name="T1" fmla="*/ 0 h 2108"/>
              <a:gd name="T2" fmla="*/ 1696 w 1696"/>
              <a:gd name="T3" fmla="*/ 978 h 2108"/>
              <a:gd name="T4" fmla="*/ 566 w 1696"/>
              <a:gd name="T5" fmla="*/ 2108 h 2108"/>
              <a:gd name="T6" fmla="*/ 0 w 1696"/>
              <a:gd name="T7" fmla="*/ 1956 h 2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6" h="2108">
                <a:moveTo>
                  <a:pt x="1130" y="0"/>
                </a:moveTo>
                <a:cubicBezTo>
                  <a:pt x="1468" y="195"/>
                  <a:pt x="1696" y="560"/>
                  <a:pt x="1696" y="978"/>
                </a:cubicBezTo>
                <a:cubicBezTo>
                  <a:pt x="1696" y="1602"/>
                  <a:pt x="1190" y="2108"/>
                  <a:pt x="566" y="2108"/>
                </a:cubicBezTo>
                <a:cubicBezTo>
                  <a:pt x="360" y="2108"/>
                  <a:pt x="167" y="2052"/>
                  <a:pt x="0" y="1956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3" name="Freeform 7"/>
          <p:cNvSpPr/>
          <p:nvPr/>
        </p:nvSpPr>
        <p:spPr bwMode="auto">
          <a:xfrm>
            <a:off x="1079651" y="1175148"/>
            <a:ext cx="2018372" cy="2512219"/>
          </a:xfrm>
          <a:custGeom>
            <a:avLst/>
            <a:gdLst>
              <a:gd name="T0" fmla="*/ 563 w 1693"/>
              <a:gd name="T1" fmla="*/ 2107 h 2107"/>
              <a:gd name="T2" fmla="*/ 0 w 1693"/>
              <a:gd name="T3" fmla="*/ 1129 h 2107"/>
              <a:gd name="T4" fmla="*/ 1129 w 1693"/>
              <a:gd name="T5" fmla="*/ 0 h 2107"/>
              <a:gd name="T6" fmla="*/ 1693 w 1693"/>
              <a:gd name="T7" fmla="*/ 151 h 2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3" h="2107">
                <a:moveTo>
                  <a:pt x="563" y="2107"/>
                </a:moveTo>
                <a:cubicBezTo>
                  <a:pt x="227" y="1911"/>
                  <a:pt x="0" y="1547"/>
                  <a:pt x="0" y="1129"/>
                </a:cubicBezTo>
                <a:cubicBezTo>
                  <a:pt x="0" y="506"/>
                  <a:pt x="506" y="0"/>
                  <a:pt x="1129" y="0"/>
                </a:cubicBezTo>
                <a:cubicBezTo>
                  <a:pt x="1335" y="0"/>
                  <a:pt x="1527" y="55"/>
                  <a:pt x="1693" y="151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 flipV="1">
            <a:off x="839113" y="2382"/>
            <a:ext cx="2263673" cy="13549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 flipH="1" flipV="1">
            <a:off x="1745297" y="3682604"/>
            <a:ext cx="2442290" cy="14692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/>
          </a:p>
        </p:txBody>
      </p:sp>
      <p:sp>
        <p:nvSpPr>
          <p:cNvPr id="16" name="TextBox 1"/>
          <p:cNvSpPr txBox="1"/>
          <p:nvPr/>
        </p:nvSpPr>
        <p:spPr>
          <a:xfrm>
            <a:off x="4914731" y="1884315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习题讲解</a:t>
            </a:r>
            <a:endParaRPr lang="zh-CN" altLang="en-US" sz="3000" b="1" spc="300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 flipV="1">
            <a:off x="4574775" y="1275606"/>
            <a:ext cx="0" cy="2808312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xit" presetSubtype="4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xit" presetSubtype="1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7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xit" presetSubtype="4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aphicFrame>
        <p:nvGraphicFramePr>
          <p:cNvPr id="16" name="对象 15"/>
          <p:cNvGraphicFramePr>
            <a:graphicFrameLocks noChangeAspect="1"/>
          </p:cNvGraphicFramePr>
          <p:nvPr/>
        </p:nvGraphicFramePr>
        <p:xfrm>
          <a:off x="4514850" y="2490788"/>
          <a:ext cx="1143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公式" r:id="rId1" imgW="2743200" imgH="5181600" progId="Equation.3">
                  <p:embed/>
                </p:oleObj>
              </mc:Choice>
              <mc:Fallback>
                <p:oleObj name="公式" r:id="rId1" imgW="2743200" imgH="5181600" progId="Equation.3">
                  <p:embed/>
                  <p:pic>
                    <p:nvPicPr>
                      <p:cNvPr id="0" name="图片 1024" descr="image25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514850" y="2490788"/>
                        <a:ext cx="114300" cy="161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033544" y="1603962"/>
            <a:ext cx="2071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解： 方程组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27" name="对象 26"/>
          <p:cNvGraphicFramePr>
            <a:graphicFrameLocks noChangeAspect="1"/>
          </p:cNvGraphicFramePr>
          <p:nvPr/>
        </p:nvGraphicFramePr>
        <p:xfrm>
          <a:off x="4514850" y="2490788"/>
          <a:ext cx="1143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公式" r:id="rId3" imgW="2743200" imgH="5181600" progId="Equation.3">
                  <p:embed/>
                </p:oleObj>
              </mc:Choice>
              <mc:Fallback>
                <p:oleObj name="公式" r:id="rId3" imgW="2743200" imgH="5181600" progId="Equation.3">
                  <p:embed/>
                  <p:pic>
                    <p:nvPicPr>
                      <p:cNvPr id="0" name="图片 1025" descr="image25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514850" y="2490788"/>
                        <a:ext cx="114300" cy="161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对象 28"/>
          <p:cNvGraphicFramePr>
            <a:graphicFrameLocks noChangeAspect="1"/>
          </p:cNvGraphicFramePr>
          <p:nvPr/>
        </p:nvGraphicFramePr>
        <p:xfrm>
          <a:off x="1589088" y="2066925"/>
          <a:ext cx="4610100" cy="101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4" imgW="50901600" imgH="13411200" progId="Equation.DSMT4">
                  <p:embed/>
                </p:oleObj>
              </mc:Choice>
              <mc:Fallback>
                <p:oleObj name="Equation" r:id="rId4" imgW="50901600" imgH="13411200" progId="Equation.DSMT4">
                  <p:embed/>
                  <p:pic>
                    <p:nvPicPr>
                      <p:cNvPr id="0" name="图片 1026" descr="image26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088" y="2066925"/>
                        <a:ext cx="4610100" cy="10112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 flipH="1">
            <a:off x="1081562" y="3125366"/>
            <a:ext cx="3143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求得以下五组解：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35" name="对象 34"/>
          <p:cNvGraphicFramePr>
            <a:graphicFrameLocks noChangeAspect="1"/>
          </p:cNvGraphicFramePr>
          <p:nvPr/>
        </p:nvGraphicFramePr>
        <p:xfrm>
          <a:off x="1686782" y="3686278"/>
          <a:ext cx="1000125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6" imgW="11582400" imgH="11582400" progId="Equation.DSMT4">
                  <p:embed/>
                </p:oleObj>
              </mc:Choice>
              <mc:Fallback>
                <p:oleObj name="Equation" r:id="rId6" imgW="11582400" imgH="11582400" progId="Equation.DSMT4">
                  <p:embed/>
                  <p:pic>
                    <p:nvPicPr>
                      <p:cNvPr id="0" name="图片 1027" descr="image27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86782" y="3686278"/>
                        <a:ext cx="1000125" cy="10175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对象 36"/>
          <p:cNvGraphicFramePr>
            <a:graphicFrameLocks noChangeAspect="1"/>
          </p:cNvGraphicFramePr>
          <p:nvPr/>
        </p:nvGraphicFramePr>
        <p:xfrm>
          <a:off x="2860594" y="3704621"/>
          <a:ext cx="1071563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8" imgW="11887200" imgH="11582400" progId="Equation.DSMT4">
                  <p:embed/>
                </p:oleObj>
              </mc:Choice>
              <mc:Fallback>
                <p:oleObj name="Equation" r:id="rId8" imgW="11887200" imgH="11582400" progId="Equation.DSMT4">
                  <p:embed/>
                  <p:pic>
                    <p:nvPicPr>
                      <p:cNvPr id="0" name="图片 1028" descr="image28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860594" y="3704621"/>
                        <a:ext cx="1071563" cy="965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对象 38"/>
          <p:cNvGraphicFramePr>
            <a:graphicFrameLocks noChangeAspect="1"/>
          </p:cNvGraphicFramePr>
          <p:nvPr/>
        </p:nvGraphicFramePr>
        <p:xfrm>
          <a:off x="4514850" y="2490788"/>
          <a:ext cx="1143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公式" r:id="rId10" imgW="2743200" imgH="5181600" progId="Equation.3">
                  <p:embed/>
                </p:oleObj>
              </mc:Choice>
              <mc:Fallback>
                <p:oleObj name="公式" r:id="rId10" imgW="2743200" imgH="5181600" progId="Equation.3">
                  <p:embed/>
                  <p:pic>
                    <p:nvPicPr>
                      <p:cNvPr id="0" name="图片 1029" descr="image25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514850" y="2490788"/>
                        <a:ext cx="114300" cy="161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对象 42"/>
          <p:cNvGraphicFramePr>
            <a:graphicFrameLocks noChangeAspect="1"/>
          </p:cNvGraphicFramePr>
          <p:nvPr/>
        </p:nvGraphicFramePr>
        <p:xfrm>
          <a:off x="4105844" y="3686278"/>
          <a:ext cx="1247782" cy="96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公式" r:id="rId11" imgW="11887200" imgH="11582400" progId="Equation.3">
                  <p:embed/>
                </p:oleObj>
              </mc:Choice>
              <mc:Fallback>
                <p:oleObj name="公式" r:id="rId11" imgW="11887200" imgH="11582400" progId="Equation.3">
                  <p:embed/>
                  <p:pic>
                    <p:nvPicPr>
                      <p:cNvPr id="0" name="图片 1030" descr="image29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105844" y="3686278"/>
                        <a:ext cx="1247782" cy="964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900" name="Object 28"/>
          <p:cNvGraphicFramePr>
            <a:graphicFrameLocks noChangeAspect="1"/>
          </p:cNvGraphicFramePr>
          <p:nvPr/>
        </p:nvGraphicFramePr>
        <p:xfrm>
          <a:off x="5527313" y="3673074"/>
          <a:ext cx="995366" cy="96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公式" r:id="rId13" imgW="11887200" imgH="11582400" progId="Equation.3">
                  <p:embed/>
                </p:oleObj>
              </mc:Choice>
              <mc:Fallback>
                <p:oleObj name="公式" r:id="rId13" imgW="11887200" imgH="11582400" progId="Equation.3">
                  <p:embed/>
                  <p:pic>
                    <p:nvPicPr>
                      <p:cNvPr id="0" name="图片 1031" descr="image30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527313" y="3673074"/>
                        <a:ext cx="995366" cy="964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902" name="Object 30"/>
          <p:cNvGraphicFramePr>
            <a:graphicFrameLocks noChangeAspect="1"/>
          </p:cNvGraphicFramePr>
          <p:nvPr/>
        </p:nvGraphicFramePr>
        <p:xfrm>
          <a:off x="6696366" y="3686278"/>
          <a:ext cx="1357322" cy="96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公式" r:id="rId15" imgW="11887200" imgH="11582400" progId="Equation.3">
                  <p:embed/>
                </p:oleObj>
              </mc:Choice>
              <mc:Fallback>
                <p:oleObj name="公式" r:id="rId15" imgW="11887200" imgH="11582400" progId="Equation.3">
                  <p:embed/>
                  <p:pic>
                    <p:nvPicPr>
                      <p:cNvPr id="0" name="图片 1032" descr="image31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696366" y="3686278"/>
                        <a:ext cx="1357322" cy="964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"/>
          <p:cNvSpPr txBox="1"/>
          <p:nvPr/>
        </p:nvSpPr>
        <p:spPr>
          <a:xfrm>
            <a:off x="3286116" y="125854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3" name="对象 2"/>
          <p:cNvGraphicFramePr/>
          <p:nvPr/>
        </p:nvGraphicFramePr>
        <p:xfrm>
          <a:off x="693738" y="930275"/>
          <a:ext cx="64516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17" imgW="80162400" imgH="5486400" progId="Equation.DSMT4">
                  <p:embed/>
                </p:oleObj>
              </mc:Choice>
              <mc:Fallback>
                <p:oleObj name="Equation" r:id="rId17" imgW="80162400" imgH="5486400" progId="Equation.DSMT4">
                  <p:embed/>
                  <p:pic>
                    <p:nvPicPr>
                      <p:cNvPr id="0" name="图片 1033" descr="image32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93738" y="930275"/>
                        <a:ext cx="6451600" cy="441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9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9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2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017973"/>
            <a:ext cx="70775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于是，得驻点（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）（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）（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）（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）（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/>
        </p:nvGraphicFramePr>
        <p:xfrm>
          <a:off x="1500166" y="1660915"/>
          <a:ext cx="4709715" cy="482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公式" r:id="rId1" imgW="35052000" imgH="5791200" progId="Equation.3">
                  <p:embed/>
                </p:oleObj>
              </mc:Choice>
              <mc:Fallback>
                <p:oleObj name="公式" r:id="rId1" imgW="35052000" imgH="5791200" progId="Equation.3">
                  <p:embed/>
                  <p:pic>
                    <p:nvPicPr>
                      <p:cNvPr id="0" name="图片 2048" descr="image33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500166" y="1660915"/>
                        <a:ext cx="4709715" cy="48220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21128" y="1687321"/>
            <a:ext cx="558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又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87045" name="Object 5"/>
          <p:cNvGraphicFramePr>
            <a:graphicFrameLocks noChangeAspect="1"/>
          </p:cNvGraphicFramePr>
          <p:nvPr/>
        </p:nvGraphicFramePr>
        <p:xfrm>
          <a:off x="1386332" y="2732485"/>
          <a:ext cx="4763256" cy="482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公式" r:id="rId3" imgW="34747200" imgH="6096000" progId="Equation.3">
                  <p:embed/>
                </p:oleObj>
              </mc:Choice>
              <mc:Fallback>
                <p:oleObj name="公式" r:id="rId3" imgW="34747200" imgH="6096000" progId="Equation.3">
                  <p:embed/>
                  <p:pic>
                    <p:nvPicPr>
                      <p:cNvPr id="0" name="图片 2050" descr="image3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86332" y="2732485"/>
                        <a:ext cx="4763256" cy="48220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57225" y="3318478"/>
            <a:ext cx="30059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由判定极得充分条件知值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87047" name="Object 7"/>
          <p:cNvGraphicFramePr>
            <a:graphicFrameLocks noChangeAspect="1"/>
          </p:cNvGraphicFramePr>
          <p:nvPr/>
        </p:nvGraphicFramePr>
        <p:xfrm>
          <a:off x="927836" y="3728636"/>
          <a:ext cx="7261574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5" imgW="95707200" imgH="12801600" progId="Equation.DSMT4">
                  <p:embed/>
                </p:oleObj>
              </mc:Choice>
              <mc:Fallback>
                <p:oleObj name="Equation" r:id="rId5" imgW="95707200" imgH="12801600" progId="Equation.DSMT4">
                  <p:embed/>
                  <p:pic>
                    <p:nvPicPr>
                      <p:cNvPr id="0" name="图片 2051" descr="image36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27836" y="3728636"/>
                        <a:ext cx="7261574" cy="9556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1"/>
          <p:cNvSpPr txBox="1"/>
          <p:nvPr/>
        </p:nvSpPr>
        <p:spPr>
          <a:xfrm>
            <a:off x="3286116" y="125854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对象 4"/>
          <p:cNvGraphicFramePr>
            <a:graphicFrameLocks noChangeAspect="1"/>
          </p:cNvGraphicFramePr>
          <p:nvPr/>
        </p:nvGraphicFramePr>
        <p:xfrm>
          <a:off x="1438275" y="2228215"/>
          <a:ext cx="5385435" cy="504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公式" r:id="rId7" imgW="1612900" imgH="241300" progId="Equation.3">
                  <p:embed/>
                </p:oleObj>
              </mc:Choice>
              <mc:Fallback>
                <p:oleObj name="公式" r:id="rId7" imgW="1612900" imgH="241300" progId="Equation.3">
                  <p:embed/>
                  <p:pic>
                    <p:nvPicPr>
                      <p:cNvPr id="0" name="图片 2048" descr="image33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38275" y="2228215"/>
                        <a:ext cx="5385435" cy="50419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7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138" name="Object 2"/>
          <p:cNvGraphicFramePr>
            <a:graphicFrameLocks noChangeAspect="1"/>
          </p:cNvGraphicFramePr>
          <p:nvPr/>
        </p:nvGraphicFramePr>
        <p:xfrm>
          <a:off x="745383" y="1033966"/>
          <a:ext cx="7323443" cy="6441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Equation" r:id="rId1" imgW="109423200" imgH="11582400" progId="Equation.DSMT4">
                  <p:embed/>
                </p:oleObj>
              </mc:Choice>
              <mc:Fallback>
                <p:oleObj name="Equation" r:id="rId1" imgW="109423200" imgH="11582400" progId="Equation.DSMT4">
                  <p:embed/>
                  <p:pic>
                    <p:nvPicPr>
                      <p:cNvPr id="0" name="图片 3072" descr="image37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45383" y="1033966"/>
                        <a:ext cx="7323443" cy="64410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39" name="Object 3"/>
          <p:cNvGraphicFramePr>
            <a:graphicFrameLocks noChangeAspect="1"/>
          </p:cNvGraphicFramePr>
          <p:nvPr/>
        </p:nvGraphicFramePr>
        <p:xfrm>
          <a:off x="754627" y="1847868"/>
          <a:ext cx="7384537" cy="905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93878400" imgH="18288000" progId="Equation.DSMT4">
                  <p:embed/>
                </p:oleObj>
              </mc:Choice>
              <mc:Fallback>
                <p:oleObj name="Equation" r:id="rId3" imgW="93878400" imgH="18288000" progId="Equation.DSMT4">
                  <p:embed/>
                  <p:pic>
                    <p:nvPicPr>
                      <p:cNvPr id="0" name="图片 3073" descr="image38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4627" y="1847868"/>
                        <a:ext cx="7384537" cy="90537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/>
          <p:cNvGraphicFramePr>
            <a:graphicFrameLocks noChangeAspect="1"/>
          </p:cNvGraphicFramePr>
          <p:nvPr/>
        </p:nvGraphicFramePr>
        <p:xfrm>
          <a:off x="1828800" y="3268266"/>
          <a:ext cx="1143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公式" r:id="rId5" imgW="2743200" imgH="5181600" progId="Equation.3">
                  <p:embed/>
                </p:oleObj>
              </mc:Choice>
              <mc:Fallback>
                <p:oleObj name="公式" r:id="rId5" imgW="2743200" imgH="5181600" progId="Equation.3">
                  <p:embed/>
                  <p:pic>
                    <p:nvPicPr>
                      <p:cNvPr id="0" name="图片 3074" descr="image25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28800" y="3268266"/>
                        <a:ext cx="114300" cy="161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1" name="Object 5"/>
          <p:cNvGraphicFramePr>
            <a:graphicFrameLocks noChangeAspect="1"/>
          </p:cNvGraphicFramePr>
          <p:nvPr/>
        </p:nvGraphicFramePr>
        <p:xfrm>
          <a:off x="712279" y="3006970"/>
          <a:ext cx="7406788" cy="5903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7" imgW="109118400" imgH="11582400" progId="Equation.DSMT4">
                  <p:embed/>
                </p:oleObj>
              </mc:Choice>
              <mc:Fallback>
                <p:oleObj name="Equation" r:id="rId7" imgW="109118400" imgH="11582400" progId="Equation.DSMT4">
                  <p:embed/>
                  <p:pic>
                    <p:nvPicPr>
                      <p:cNvPr id="0" name="图片 3075" descr="image39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12279" y="3006970"/>
                        <a:ext cx="7406788" cy="59034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2" name="Object 6"/>
          <p:cNvGraphicFramePr>
            <a:graphicFrameLocks noChangeAspect="1"/>
          </p:cNvGraphicFramePr>
          <p:nvPr/>
        </p:nvGraphicFramePr>
        <p:xfrm>
          <a:off x="684108" y="3903908"/>
          <a:ext cx="7555540" cy="658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9" imgW="107594400" imgH="11582400" progId="Equation.DSMT4">
                  <p:embed/>
                </p:oleObj>
              </mc:Choice>
              <mc:Fallback>
                <p:oleObj name="Equation" r:id="rId9" imgW="107594400" imgH="11582400" progId="Equation.DSMT4">
                  <p:embed/>
                  <p:pic>
                    <p:nvPicPr>
                      <p:cNvPr id="0" name="图片 3076" descr="image40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84108" y="3903908"/>
                        <a:ext cx="7555540" cy="6580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1"/>
          <p:cNvSpPr txBox="1"/>
          <p:nvPr/>
        </p:nvSpPr>
        <p:spPr>
          <a:xfrm>
            <a:off x="3286116" y="125854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1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aphicFrame>
        <p:nvGraphicFramePr>
          <p:cNvPr id="13" name="对象 12"/>
          <p:cNvGraphicFramePr>
            <a:graphicFrameLocks noChangeAspect="1"/>
          </p:cNvGraphicFramePr>
          <p:nvPr/>
        </p:nvGraphicFramePr>
        <p:xfrm>
          <a:off x="4514850" y="2490788"/>
          <a:ext cx="1143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公式" r:id="rId1" imgW="2743200" imgH="5181600" progId="Equation.3">
                  <p:embed/>
                </p:oleObj>
              </mc:Choice>
              <mc:Fallback>
                <p:oleObj name="公式" r:id="rId1" imgW="2743200" imgH="5181600" progId="Equation.3">
                  <p:embed/>
                  <p:pic>
                    <p:nvPicPr>
                      <p:cNvPr id="0" name="图片 4097" descr="image25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514850" y="2490788"/>
                        <a:ext cx="114300" cy="161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633233" y="783703"/>
          <a:ext cx="7748905" cy="12166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Equation" r:id="rId3" imgW="101498400" imgH="15849600" progId="Equation.DSMT4">
                  <p:embed/>
                </p:oleObj>
              </mc:Choice>
              <mc:Fallback>
                <p:oleObj name="Equation" r:id="rId3" imgW="101498400" imgH="15849600" progId="Equation.DSMT4">
                  <p:embed/>
                  <p:pic>
                    <p:nvPicPr>
                      <p:cNvPr id="0" name="图片 4096" descr="image41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3233" y="783703"/>
                        <a:ext cx="7748905" cy="121666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/>
        </p:nvGraphicFramePr>
        <p:xfrm>
          <a:off x="1054599" y="1887538"/>
          <a:ext cx="641667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5" imgW="89916000" imgH="4876800" progId="Equation.DSMT4">
                  <p:embed/>
                </p:oleObj>
              </mc:Choice>
              <mc:Fallback>
                <p:oleObj name="Equation" r:id="rId5" imgW="89916000" imgH="4876800" progId="Equation.DSMT4">
                  <p:embed/>
                  <p:pic>
                    <p:nvPicPr>
                      <p:cNvPr id="0" name="图片 4098" descr="image42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54599" y="1887538"/>
                        <a:ext cx="6416675" cy="3921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0" name="Object 6"/>
          <p:cNvGraphicFramePr>
            <a:graphicFrameLocks noChangeAspect="1"/>
          </p:cNvGraphicFramePr>
          <p:nvPr/>
        </p:nvGraphicFramePr>
        <p:xfrm>
          <a:off x="2555091" y="2360734"/>
          <a:ext cx="2071702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公式" r:id="rId7" imgW="25298400" imgH="5486400" progId="Equation.3">
                  <p:embed/>
                </p:oleObj>
              </mc:Choice>
              <mc:Fallback>
                <p:oleObj name="公式" r:id="rId7" imgW="25298400" imgH="5486400" progId="Equation.3">
                  <p:embed/>
                  <p:pic>
                    <p:nvPicPr>
                      <p:cNvPr id="0" name="图片 4099" descr="image43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55091" y="2360734"/>
                        <a:ext cx="2071702" cy="42862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1" name="Object 7"/>
          <p:cNvGraphicFramePr>
            <a:graphicFrameLocks noChangeAspect="1"/>
          </p:cNvGraphicFramePr>
          <p:nvPr/>
        </p:nvGraphicFramePr>
        <p:xfrm>
          <a:off x="1398613" y="2833779"/>
          <a:ext cx="6687907" cy="4461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9" imgW="75895200" imgH="5486400" progId="Equation.DSMT4">
                  <p:embed/>
                </p:oleObj>
              </mc:Choice>
              <mc:Fallback>
                <p:oleObj name="Equation" r:id="rId9" imgW="75895200" imgH="5486400" progId="Equation.DSMT4">
                  <p:embed/>
                  <p:pic>
                    <p:nvPicPr>
                      <p:cNvPr id="0" name="图片 4100" descr="image44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398613" y="2833779"/>
                        <a:ext cx="6687907" cy="44613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398614" y="3409122"/>
            <a:ext cx="25472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+mn-ea"/>
              </a:rPr>
              <a:t>作拉格朗日函数在</a:t>
            </a:r>
            <a:endParaRPr lang="en-US" altLang="zh-CN" sz="2000" dirty="0" smtClean="0">
              <a:latin typeface="+mn-ea"/>
            </a:endParaRPr>
          </a:p>
          <a:p>
            <a:r>
              <a:rPr lang="en-US" altLang="zh-CN" sz="2000" dirty="0" smtClean="0">
                <a:latin typeface="+mn-ea"/>
              </a:rPr>
              <a:t>          </a:t>
            </a:r>
            <a:endParaRPr lang="zh-CN" altLang="en-US" sz="2000" dirty="0">
              <a:latin typeface="+mn-ea"/>
            </a:endParaRPr>
          </a:p>
        </p:txBody>
      </p:sp>
      <p:graphicFrame>
        <p:nvGraphicFramePr>
          <p:cNvPr id="77832" name="Object 8"/>
          <p:cNvGraphicFramePr>
            <a:graphicFrameLocks noChangeAspect="1"/>
          </p:cNvGraphicFramePr>
          <p:nvPr/>
        </p:nvGraphicFramePr>
        <p:xfrm>
          <a:off x="1492775" y="3998637"/>
          <a:ext cx="7500990" cy="482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公式" r:id="rId11" imgW="71323200" imgH="5486400" progId="Equation.3">
                  <p:embed/>
                </p:oleObj>
              </mc:Choice>
              <mc:Fallback>
                <p:oleObj name="公式" r:id="rId11" imgW="71323200" imgH="5486400" progId="Equation.3">
                  <p:embed/>
                  <p:pic>
                    <p:nvPicPr>
                      <p:cNvPr id="0" name="图片 4101" descr="image45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492775" y="3998637"/>
                        <a:ext cx="7500990" cy="48220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"/>
          <p:cNvSpPr txBox="1"/>
          <p:nvPr/>
        </p:nvSpPr>
        <p:spPr>
          <a:xfrm>
            <a:off x="3286116" y="125854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7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7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748949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430579" y="1144539"/>
            <a:ext cx="4411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/>
              <a:t>令</a:t>
            </a:r>
            <a:endParaRPr lang="zh-CN" altLang="en-US" sz="2000" dirty="0"/>
          </a:p>
        </p:txBody>
      </p:sp>
      <p:graphicFrame>
        <p:nvGraphicFramePr>
          <p:cNvPr id="75778" name="Object 2"/>
          <p:cNvGraphicFramePr>
            <a:graphicFrameLocks noChangeAspect="1"/>
          </p:cNvGraphicFramePr>
          <p:nvPr/>
        </p:nvGraphicFramePr>
        <p:xfrm>
          <a:off x="1871725" y="938935"/>
          <a:ext cx="3936212" cy="920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Equation" r:id="rId1" imgW="43891200" imgH="18897600" progId="Equation.DSMT4">
                  <p:embed/>
                </p:oleObj>
              </mc:Choice>
              <mc:Fallback>
                <p:oleObj name="Equation" r:id="rId1" imgW="43891200" imgH="18897600" progId="Equation.DSMT4">
                  <p:embed/>
                  <p:pic>
                    <p:nvPicPr>
                      <p:cNvPr id="0" name="图片 5120" descr="image4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871725" y="938935"/>
                        <a:ext cx="3936212" cy="92000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4796194" y="2490788"/>
          <a:ext cx="1143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公式" r:id="rId3" imgW="2743200" imgH="5181600" progId="Equation.3">
                  <p:embed/>
                </p:oleObj>
              </mc:Choice>
              <mc:Fallback>
                <p:oleObj name="公式" r:id="rId3" imgW="2743200" imgH="5181600" progId="Equation.3">
                  <p:embed/>
                  <p:pic>
                    <p:nvPicPr>
                      <p:cNvPr id="0" name="图片 5121" descr="image2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96194" y="2490788"/>
                        <a:ext cx="114300" cy="161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0" name="Object 4"/>
          <p:cNvGraphicFramePr>
            <a:graphicFrameLocks noChangeAspect="1"/>
          </p:cNvGraphicFramePr>
          <p:nvPr/>
        </p:nvGraphicFramePr>
        <p:xfrm>
          <a:off x="1437045" y="1930382"/>
          <a:ext cx="4340748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5" imgW="53949600" imgH="4876800" progId="Equation.DSMT4">
                  <p:embed/>
                </p:oleObj>
              </mc:Choice>
              <mc:Fallback>
                <p:oleObj name="Equation" r:id="rId5" imgW="53949600" imgH="4876800" progId="Equation.DSMT4">
                  <p:embed/>
                  <p:pic>
                    <p:nvPicPr>
                      <p:cNvPr id="0" name="图片 5122" descr="image47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37045" y="1930382"/>
                        <a:ext cx="4340748" cy="2778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2" name="Object 6"/>
          <p:cNvGraphicFramePr>
            <a:graphicFrameLocks noChangeAspect="1"/>
          </p:cNvGraphicFramePr>
          <p:nvPr/>
        </p:nvGraphicFramePr>
        <p:xfrm>
          <a:off x="1721677" y="2317245"/>
          <a:ext cx="2884984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7" imgW="32308800" imgH="4876800" progId="Equation.DSMT4">
                  <p:embed/>
                </p:oleObj>
              </mc:Choice>
              <mc:Fallback>
                <p:oleObj name="Equation" r:id="rId7" imgW="32308800" imgH="4876800" progId="Equation.DSMT4">
                  <p:embed/>
                  <p:pic>
                    <p:nvPicPr>
                      <p:cNvPr id="0" name="图片 5123" descr="image48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21677" y="2317245"/>
                        <a:ext cx="2884984" cy="3016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3" name="Object 7"/>
          <p:cNvGraphicFramePr>
            <a:graphicFrameLocks noChangeAspect="1"/>
          </p:cNvGraphicFramePr>
          <p:nvPr/>
        </p:nvGraphicFramePr>
        <p:xfrm>
          <a:off x="1175284" y="2630185"/>
          <a:ext cx="5563925" cy="61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9" imgW="87172800" imgH="9753600" progId="Equation.DSMT4">
                  <p:embed/>
                </p:oleObj>
              </mc:Choice>
              <mc:Fallback>
                <p:oleObj name="Equation" r:id="rId9" imgW="87172800" imgH="9753600" progId="Equation.DSMT4">
                  <p:embed/>
                  <p:pic>
                    <p:nvPicPr>
                      <p:cNvPr id="0" name="图片 5124" descr="image49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75284" y="2630185"/>
                        <a:ext cx="5563925" cy="616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4" name="Object 8"/>
          <p:cNvGraphicFramePr>
            <a:graphicFrameLocks noChangeAspect="1"/>
          </p:cNvGraphicFramePr>
          <p:nvPr/>
        </p:nvGraphicFramePr>
        <p:xfrm>
          <a:off x="1149350" y="3276600"/>
          <a:ext cx="6710363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1" imgW="74371200" imgH="5486400" progId="Equation.DSMT4">
                  <p:embed/>
                </p:oleObj>
              </mc:Choice>
              <mc:Fallback>
                <p:oleObj name="Equation" r:id="rId11" imgW="74371200" imgH="5486400" progId="Equation.DSMT4">
                  <p:embed/>
                  <p:pic>
                    <p:nvPicPr>
                      <p:cNvPr id="0" name="图片 5125" descr="image50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149350" y="3276600"/>
                        <a:ext cx="6710363" cy="3508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5" name="Object 9"/>
          <p:cNvGraphicFramePr>
            <a:graphicFrameLocks noChangeAspect="1"/>
          </p:cNvGraphicFramePr>
          <p:nvPr/>
        </p:nvGraphicFramePr>
        <p:xfrm>
          <a:off x="1942102" y="3827521"/>
          <a:ext cx="49104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3" imgW="69799200" imgH="5486400" progId="Equation.DSMT4">
                  <p:embed/>
                </p:oleObj>
              </mc:Choice>
              <mc:Fallback>
                <p:oleObj name="Equation" r:id="rId13" imgW="69799200" imgH="5486400" progId="Equation.DSMT4">
                  <p:embed/>
                  <p:pic>
                    <p:nvPicPr>
                      <p:cNvPr id="0" name="图片 5126" descr="image51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942102" y="3827521"/>
                        <a:ext cx="4910412" cy="3746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6" name="Object 10"/>
          <p:cNvGraphicFramePr>
            <a:graphicFrameLocks noChangeAspect="1"/>
          </p:cNvGraphicFramePr>
          <p:nvPr/>
        </p:nvGraphicFramePr>
        <p:xfrm>
          <a:off x="1880171" y="4263776"/>
          <a:ext cx="4592549" cy="5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5" imgW="60045600" imgH="10668000" progId="Equation.DSMT4">
                  <p:embed/>
                </p:oleObj>
              </mc:Choice>
              <mc:Fallback>
                <p:oleObj name="Equation" r:id="rId15" imgW="60045600" imgH="10668000" progId="Equation.DSMT4">
                  <p:embed/>
                  <p:pic>
                    <p:nvPicPr>
                      <p:cNvPr id="0" name="图片 5127" descr="image52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880171" y="4263776"/>
                        <a:ext cx="4592549" cy="58562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"/>
          <p:cNvSpPr txBox="1"/>
          <p:nvPr/>
        </p:nvSpPr>
        <p:spPr>
          <a:xfrm>
            <a:off x="3286116" y="125854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75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169470" y="1032232"/>
            <a:ext cx="35189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于是得到二个可能的极值点：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1477963" y="1620838"/>
          <a:ext cx="5688012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Equation" r:id="rId1" imgW="88392000" imgH="10363200" progId="Equation.DSMT4">
                  <p:embed/>
                </p:oleObj>
              </mc:Choice>
              <mc:Fallback>
                <p:oleObj name="Equation" r:id="rId1" imgW="88392000" imgH="10363200" progId="Equation.DSMT4">
                  <p:embed/>
                  <p:pic>
                    <p:nvPicPr>
                      <p:cNvPr id="0" name="图片 6144" descr="image53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477963" y="1620838"/>
                        <a:ext cx="5688012" cy="696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223639" y="2380792"/>
            <a:ext cx="6929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由题意可知这种距离的最大值和最小值一定存在，所以距离的最大值和最小值分别在这二点处取得，而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3732" name="Object 4"/>
          <p:cNvGraphicFramePr>
            <a:graphicFrameLocks noChangeAspect="1"/>
          </p:cNvGraphicFramePr>
          <p:nvPr/>
        </p:nvGraphicFramePr>
        <p:xfrm>
          <a:off x="4160838" y="3027760"/>
          <a:ext cx="322262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公式" r:id="rId3" imgW="2743200" imgH="5181600" progId="Equation.3">
                  <p:embed/>
                </p:oleObj>
              </mc:Choice>
              <mc:Fallback>
                <p:oleObj name="公式" r:id="rId3" imgW="2743200" imgH="5181600" progId="Equation.3">
                  <p:embed/>
                  <p:pic>
                    <p:nvPicPr>
                      <p:cNvPr id="0" name="图片 6145" descr="image2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60838" y="3027760"/>
                        <a:ext cx="322262" cy="3762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428728" y="3527562"/>
            <a:ext cx="3000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故最大值与最小值分别为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3733" name="Object 5"/>
          <p:cNvGraphicFramePr>
            <a:graphicFrameLocks noChangeAspect="1"/>
          </p:cNvGraphicFramePr>
          <p:nvPr/>
        </p:nvGraphicFramePr>
        <p:xfrm>
          <a:off x="1602768" y="4017196"/>
          <a:ext cx="5291191" cy="657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5" imgW="76809600" imgH="8229600" progId="Equation.DSMT4">
                  <p:embed/>
                </p:oleObj>
              </mc:Choice>
              <mc:Fallback>
                <p:oleObj name="Equation" r:id="rId5" imgW="76809600" imgH="8229600" progId="Equation.DSMT4">
                  <p:embed/>
                  <p:pic>
                    <p:nvPicPr>
                      <p:cNvPr id="0" name="图片 6146" descr="image54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02768" y="4017196"/>
                        <a:ext cx="5291191" cy="6575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/>
          <p:cNvGraphicFramePr>
            <a:graphicFrameLocks noChangeAspect="1"/>
          </p:cNvGraphicFramePr>
          <p:nvPr/>
        </p:nvGraphicFramePr>
        <p:xfrm>
          <a:off x="3997325" y="3363516"/>
          <a:ext cx="114300" cy="1309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公式" r:id="rId7" imgW="2743200" imgH="43281600" progId="Equation.3">
                  <p:embed/>
                </p:oleObj>
              </mc:Choice>
              <mc:Fallback>
                <p:oleObj name="公式" r:id="rId7" imgW="2743200" imgH="43281600" progId="Equation.3">
                  <p:embed/>
                  <p:pic>
                    <p:nvPicPr>
                      <p:cNvPr id="0" name="图片 6147" descr="image55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997325" y="3363516"/>
                        <a:ext cx="114300" cy="13096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5" name="Object 7"/>
          <p:cNvGraphicFramePr>
            <a:graphicFrameLocks noChangeAspect="1"/>
          </p:cNvGraphicFramePr>
          <p:nvPr/>
        </p:nvGraphicFramePr>
        <p:xfrm>
          <a:off x="2327015" y="2955960"/>
          <a:ext cx="4033592" cy="671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9" imgW="60655200" imgH="10668000" progId="Equation.DSMT4">
                  <p:embed/>
                </p:oleObj>
              </mc:Choice>
              <mc:Fallback>
                <p:oleObj name="Equation" r:id="rId9" imgW="60655200" imgH="10668000" progId="Equation.DSMT4">
                  <p:embed/>
                  <p:pic>
                    <p:nvPicPr>
                      <p:cNvPr id="0" name="图片 6148" descr="image56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327015" y="2955960"/>
                        <a:ext cx="4033592" cy="67149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"/>
          <p:cNvSpPr txBox="1"/>
          <p:nvPr/>
        </p:nvSpPr>
        <p:spPr>
          <a:xfrm>
            <a:off x="3286116" y="125854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3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4" grpId="0"/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1_Office 主题​​">
  <a:themeElements>
    <a:clrScheme name="自定义 1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FFFFFF"/>
      </a:hlink>
      <a:folHlink>
        <a:srgbClr val="FFFFFF"/>
      </a:folHlink>
    </a:clrScheme>
    <a:fontScheme name="Consolas-Verdana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solas-Verdana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WPS 演示</Application>
  <PresentationFormat>全屏显示(16:9)</PresentationFormat>
  <Paragraphs>37</Paragraphs>
  <Slides>7</Slides>
  <Notes>5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3</vt:i4>
      </vt:variant>
      <vt:variant>
        <vt:lpstr>嵌入 OLE 服务器</vt:lpstr>
      </vt:variant>
      <vt:variant>
        <vt:i4>38</vt:i4>
      </vt:variant>
      <vt:variant>
        <vt:lpstr>幻灯片标题</vt:lpstr>
      </vt:variant>
      <vt:variant>
        <vt:i4>7</vt:i4>
      </vt:variant>
    </vt:vector>
  </HeadingPairs>
  <TitlesOfParts>
    <vt:vector size="56" baseType="lpstr">
      <vt:lpstr>Arial</vt:lpstr>
      <vt:lpstr>宋体</vt:lpstr>
      <vt:lpstr>Wingdings</vt:lpstr>
      <vt:lpstr>Impact</vt:lpstr>
      <vt:lpstr>微软雅黑</vt:lpstr>
      <vt:lpstr>Verdana</vt:lpstr>
      <vt:lpstr>Arial Unicode MS</vt:lpstr>
      <vt:lpstr>Calibri</vt:lpstr>
      <vt:lpstr>1_Office 主题​​</vt:lpstr>
      <vt:lpstr>2_Office 主题​​</vt:lpstr>
      <vt:lpstr>3_Office 主题​​</vt:lpstr>
      <vt:lpstr>Equation.3</vt:lpstr>
      <vt:lpstr>Equation.DSMT4</vt:lpstr>
      <vt:lpstr>Equation.3</vt:lpstr>
      <vt:lpstr>Equation.3</vt:lpstr>
      <vt:lpstr>Equation.DSMT4</vt:lpstr>
      <vt:lpstr>Equation.3</vt:lpstr>
      <vt:lpstr>Equation.DSMT4</vt:lpstr>
      <vt:lpstr>Equation.DSMT4</vt:lpstr>
      <vt:lpstr>Equation.3</vt:lpstr>
      <vt:lpstr>Equation.DSMT4</vt:lpstr>
      <vt:lpstr>Equation.DSMT4</vt:lpstr>
      <vt:lpstr>Equation.3</vt:lpstr>
      <vt:lpstr>Equation.3</vt:lpstr>
      <vt:lpstr>Equation.DSMT4</vt:lpstr>
      <vt:lpstr>Equation.DSMT4</vt:lpstr>
      <vt:lpstr>Equation.3</vt:lpstr>
      <vt:lpstr>Equation.DSMT4</vt:lpstr>
      <vt:lpstr>Equation.3</vt:lpstr>
      <vt:lpstr>Equation.DSMT4</vt:lpstr>
      <vt:lpstr>Equation.3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Equation.3</vt:lpstr>
      <vt:lpstr>Equation.DSMT4</vt:lpstr>
      <vt:lpstr>Equation.3</vt:lpstr>
      <vt:lpstr>Equation.DSMT4</vt:lpstr>
      <vt:lpstr>Equation.DSMT4</vt:lpstr>
      <vt:lpstr>Equation.DSMT4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Administrator</cp:lastModifiedBy>
  <cp:revision>349</cp:revision>
  <dcterms:created xsi:type="dcterms:W3CDTF">2016-03-20T02:48:00Z</dcterms:created>
  <dcterms:modified xsi:type="dcterms:W3CDTF">2019-03-25T01:37:48Z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2052-10.1.0.7671</vt:lpwstr>
  </property>
</Properties>
</file>