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30820CF-B880-4189-942D-D702A7CBA730}" type="datetimeFigureOut">
              <a:rPr lang="zh-CN" altLang="en-US" smtClean="0"/>
              <a:t>2017/9/26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Formal and Informal Communication in the Organization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3568" y="3933056"/>
            <a:ext cx="7772400" cy="1199704"/>
          </a:xfrm>
        </p:spPr>
        <p:txBody>
          <a:bodyPr/>
          <a:lstStyle/>
          <a:p>
            <a:r>
              <a:rPr lang="en-US" altLang="zh-CN" dirty="0" smtClean="0"/>
              <a:t>Luna </a:t>
            </a:r>
            <a:r>
              <a:rPr lang="en-US" altLang="zh-CN" dirty="0" err="1" smtClean="0"/>
              <a:t>Zhuang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4881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3675964" cy="3271608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692696"/>
            <a:ext cx="4285301" cy="2331549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3645024"/>
            <a:ext cx="4366369" cy="2910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97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Typified by the formal organization </a:t>
            </a:r>
            <a:r>
              <a:rPr lang="en-US" altLang="zh-CN" dirty="0" smtClean="0"/>
              <a:t>chart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People are required to behave in certain ways simply to get the work done.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Formal communication </a:t>
            </a:r>
            <a:r>
              <a:rPr lang="en-US" altLang="zh-CN" dirty="0" smtClean="0"/>
              <a:t>channel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3314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This channel develops as people interact within the formal, external system, and certain behavior patterns emerge-patterns that accommodate social and psychological needs.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Informal </a:t>
            </a:r>
            <a:r>
              <a:rPr lang="en-US" altLang="zh-CN" dirty="0"/>
              <a:t>communication channel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8555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84784"/>
            <a:ext cx="8595077" cy="4834731"/>
          </a:xfrm>
        </p:spPr>
      </p:pic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The formal and informal communication mixed in the organization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32967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Rumor mill </a:t>
            </a:r>
          </a:p>
          <a:p>
            <a:endParaRPr lang="en-US" altLang="zh-CN" dirty="0"/>
          </a:p>
          <a:p>
            <a:r>
              <a:rPr lang="en-US" altLang="zh-CN" dirty="0" smtClean="0"/>
              <a:t>Speedy </a:t>
            </a:r>
          </a:p>
          <a:p>
            <a:endParaRPr lang="en-US" altLang="zh-CN" dirty="0"/>
          </a:p>
          <a:p>
            <a:r>
              <a:rPr lang="en-US" altLang="zh-CN" dirty="0" smtClean="0"/>
              <a:t>Inaccurate</a:t>
            </a:r>
          </a:p>
          <a:p>
            <a:endParaRPr lang="en-US" altLang="zh-CN" dirty="0"/>
          </a:p>
          <a:p>
            <a:r>
              <a:rPr lang="en-US" altLang="zh-CN" dirty="0" smtClean="0"/>
              <a:t>Works as a network channel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The Grapevine as an informal communication system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1734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>
                <a:solidFill>
                  <a:srgbClr val="0070C0"/>
                </a:solidFill>
              </a:rPr>
              <a:t>How does the grapevine works?</a:t>
            </a:r>
          </a:p>
          <a:p>
            <a:r>
              <a:rPr lang="en-US" altLang="zh-CN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Some of the most exciting information comes by way of </a:t>
            </a:r>
            <a:r>
              <a:rPr lang="en-US" altLang="zh-CN" b="1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the</a:t>
            </a:r>
            <a:r>
              <a:rPr lang="en-US" altLang="zh-CN" b="1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 </a:t>
            </a:r>
            <a:r>
              <a:rPr lang="en-US" altLang="zh-CN" b="1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grapevine.</a:t>
            </a:r>
            <a:r>
              <a:rPr lang="en-US" altLang="zh-CN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.</a:t>
            </a:r>
            <a:r>
              <a:rPr lang="en-US" altLang="zh-CN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 </a:t>
            </a:r>
          </a:p>
          <a:p>
            <a:r>
              <a:rPr lang="en-US" altLang="zh-CN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That is so because reports received through the grapevine are supposed to be </a:t>
            </a:r>
            <a:r>
              <a:rPr lang="en-US" altLang="zh-CN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secret</a:t>
            </a:r>
            <a:r>
              <a:rPr lang="en-US" altLang="zh-CN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. The information is all </a:t>
            </a:r>
            <a:r>
              <a:rPr lang="en-US" altLang="zh-CN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hush</a:t>
            </a:r>
            <a:r>
              <a:rPr lang="en-US" altLang="zh-CN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 </a:t>
            </a:r>
            <a:r>
              <a:rPr lang="en-US" altLang="zh-CN" dirty="0" err="1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hush</a:t>
            </a:r>
            <a:r>
              <a:rPr lang="en-US" altLang="zh-CN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.</a:t>
            </a:r>
            <a:r>
              <a:rPr lang="en-US" altLang="zh-CN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 It is whispered into your ear with the </a:t>
            </a:r>
            <a:r>
              <a:rPr lang="en-US" altLang="zh-CN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understanding</a:t>
            </a:r>
            <a:r>
              <a:rPr lang="en-US" altLang="zh-CN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 that you will not pass it on to others. </a:t>
            </a:r>
          </a:p>
          <a:p>
            <a:r>
              <a:rPr lang="en-US" altLang="zh-CN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You feel honored and excited. You are one of the special few to get this </a:t>
            </a:r>
            <a:r>
              <a:rPr lang="en-US" altLang="zh-CN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information</a:t>
            </a:r>
            <a:r>
              <a:rPr lang="en-US" altLang="zh-CN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. You cannot wait. You must quickly find other ears to pour </a:t>
            </a:r>
            <a:r>
              <a:rPr lang="en-US" altLang="zh-CN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the information</a:t>
            </a:r>
            <a:r>
              <a:rPr lang="en-US" altLang="zh-CN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 into. And so, the information - secret as it is </a:t>
            </a:r>
            <a:r>
              <a:rPr lang="en-US" altLang="zh-CN" dirty="0" smtClean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–</a:t>
            </a:r>
            <a:r>
              <a:rPr lang="en-US" altLang="zh-CN" dirty="0">
                <a:latin typeface="Times New Roman" pitchFamily="18" charset="0"/>
                <a:ea typeface="Gungsuh" pitchFamily="18" charset="-127"/>
                <a:cs typeface="Times New Roman" pitchFamily="18" charset="0"/>
              </a:rPr>
              <a:t> begins to spread.  </a:t>
            </a:r>
          </a:p>
          <a:p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647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62</TotalTime>
  <Words>93</Words>
  <Application>Microsoft Office PowerPoint</Application>
  <PresentationFormat>全屏显示(4:3)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聚合</vt:lpstr>
      <vt:lpstr>Formal and Informal Communication in the Organization</vt:lpstr>
      <vt:lpstr>PowerPoint 演示文稿</vt:lpstr>
      <vt:lpstr>Formal communication channel</vt:lpstr>
      <vt:lpstr>Informal communication channel</vt:lpstr>
      <vt:lpstr>The formal and informal communication mixed in the organization</vt:lpstr>
      <vt:lpstr>The Grapevine as an informal communication system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and Informal Communication in the Organization</dc:title>
  <dc:creator>USER</dc:creator>
  <cp:lastModifiedBy>USER</cp:lastModifiedBy>
  <cp:revision>6</cp:revision>
  <dcterms:created xsi:type="dcterms:W3CDTF">2017-09-15T04:15:47Z</dcterms:created>
  <dcterms:modified xsi:type="dcterms:W3CDTF">2017-09-26T08:06:55Z</dcterms:modified>
</cp:coreProperties>
</file>