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FDA5-8AEF-4710-952C-92708F4DB727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67ACE-77D3-45DD-8B89-4CC63695B4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82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微信公众平台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微信公众号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4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微网站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4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08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43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89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5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354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20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45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8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3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667108" y="2382561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微信公众</a:t>
            </a:r>
            <a:endParaRPr lang="en-US" altLang="zh-CN" sz="6400" b="1" dirty="0">
              <a:solidFill>
                <a:prstClr val="white"/>
              </a:solidFill>
            </a:endParaRPr>
          </a:p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平台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微信公众号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490013" y="2270073"/>
            <a:ext cx="7211975" cy="1908624"/>
            <a:chOff x="1867510" y="1702555"/>
            <a:chExt cx="5408981" cy="1431468"/>
          </a:xfrm>
        </p:grpSpPr>
        <p:grpSp>
          <p:nvGrpSpPr>
            <p:cNvPr id="6" name="组合 5"/>
            <p:cNvGrpSpPr/>
            <p:nvPr/>
          </p:nvGrpSpPr>
          <p:grpSpPr>
            <a:xfrm>
              <a:off x="1867510" y="1702555"/>
              <a:ext cx="5408981" cy="1014749"/>
              <a:chOff x="1684837" y="1702555"/>
              <a:chExt cx="5408981" cy="101474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4837" y="1702555"/>
                <a:ext cx="1009650" cy="1009650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4502" y="1702555"/>
                <a:ext cx="1009650" cy="100965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1707654"/>
                <a:ext cx="1009650" cy="1009650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1956836" y="2787774"/>
              <a:ext cx="8309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服务号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66891" y="2787774"/>
              <a:ext cx="8309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订阅号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56167" y="2787774"/>
              <a:ext cx="8309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企业号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590635" y="5061182"/>
            <a:ext cx="5010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en-US" altLang="zh-CN" sz="3200" dirty="0">
                <a:solidFill>
                  <a:prstClr val="white"/>
                </a:solidFill>
              </a:rPr>
              <a:t>http://mp.weixin.qq.com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7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微网站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543605" y="1679571"/>
            <a:ext cx="1196082" cy="1657748"/>
            <a:chOff x="1331640" y="2008152"/>
            <a:chExt cx="897062" cy="124331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008152"/>
              <a:ext cx="897062" cy="89706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364672" y="2905214"/>
              <a:ext cx="8309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公众号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03979" y="1124744"/>
            <a:ext cx="4512501" cy="2511732"/>
            <a:chOff x="4211960" y="643780"/>
            <a:chExt cx="3739378" cy="207897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883" y="933260"/>
              <a:ext cx="780951" cy="1243738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614" y="933260"/>
              <a:ext cx="782693" cy="1246511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412" y="930592"/>
              <a:ext cx="782627" cy="1246405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9" name="圆角矩形 8"/>
            <p:cNvSpPr/>
            <p:nvPr/>
          </p:nvSpPr>
          <p:spPr>
            <a:xfrm>
              <a:off x="4211960" y="643780"/>
              <a:ext cx="3739378" cy="1911966"/>
            </a:xfrm>
            <a:prstGeom prst="roundRect">
              <a:avLst>
                <a:gd name="adj" fmla="val 722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622567" y="2340634"/>
              <a:ext cx="918164" cy="3821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微网站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39688" y="1898467"/>
            <a:ext cx="2164291" cy="731670"/>
            <a:chOff x="2804766" y="1423850"/>
            <a:chExt cx="1623218" cy="548753"/>
          </a:xfrm>
        </p:grpSpPr>
        <p:grpSp>
          <p:nvGrpSpPr>
            <p:cNvPr id="59" name="组合 58"/>
            <p:cNvGrpSpPr/>
            <p:nvPr/>
          </p:nvGrpSpPr>
          <p:grpSpPr>
            <a:xfrm>
              <a:off x="2804766" y="1423850"/>
              <a:ext cx="1623218" cy="285942"/>
              <a:chOff x="2804766" y="1423850"/>
              <a:chExt cx="1623218" cy="285942"/>
            </a:xfrm>
          </p:grpSpPr>
          <p:cxnSp>
            <p:nvCxnSpPr>
              <p:cNvPr id="36" name="直接连接符 35"/>
              <p:cNvCxnSpPr>
                <a:stCxn id="9" idx="1"/>
                <a:endCxn id="4" idx="3"/>
              </p:cNvCxnSpPr>
              <p:nvPr/>
            </p:nvCxnSpPr>
            <p:spPr>
              <a:xfrm flipH="1" flipV="1">
                <a:off x="2804766" y="1708209"/>
                <a:ext cx="1623218" cy="158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/>
            </p:nvSpPr>
            <p:spPr>
              <a:xfrm>
                <a:off x="3134347" y="1423850"/>
                <a:ext cx="90794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zh-CN" altLang="en-US" sz="1600" dirty="0">
                    <a:solidFill>
                      <a:prstClr val="black"/>
                    </a:solidFill>
                  </a:rPr>
                  <a:t>自定义菜单</a:t>
                </a: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3366817" y="1718687"/>
              <a:ext cx="4462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1600" dirty="0">
                  <a:solidFill>
                    <a:prstClr val="black"/>
                  </a:solidFill>
                </a:rPr>
                <a:t>链接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109912" y="2630137"/>
            <a:ext cx="1410576" cy="3429381"/>
            <a:chOff x="3082434" y="1972602"/>
            <a:chExt cx="1057932" cy="2572036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434" y="2859782"/>
              <a:ext cx="1057932" cy="168485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</p:pic>
        <p:cxnSp>
          <p:nvCxnSpPr>
            <p:cNvPr id="63" name="直接连接符 62"/>
            <p:cNvCxnSpPr>
              <a:stCxn id="62" idx="2"/>
              <a:endCxn id="64" idx="0"/>
            </p:cNvCxnSpPr>
            <p:nvPr/>
          </p:nvCxnSpPr>
          <p:spPr>
            <a:xfrm>
              <a:off x="3589955" y="1972602"/>
              <a:ext cx="21445" cy="88718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6119692" y="3839597"/>
            <a:ext cx="3360373" cy="1824203"/>
            <a:chOff x="4644008" y="3075806"/>
            <a:chExt cx="2520280" cy="1368152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84" b="-246"/>
            <a:stretch/>
          </p:blipFill>
          <p:spPr>
            <a:xfrm>
              <a:off x="4860032" y="3384375"/>
              <a:ext cx="2112177" cy="648000"/>
            </a:xfrm>
            <a:prstGeom prst="rect">
              <a:avLst/>
            </a:prstGeom>
            <a:effectLst/>
          </p:spPr>
        </p:pic>
        <p:sp>
          <p:nvSpPr>
            <p:cNvPr id="65" name="椭圆形标注 64"/>
            <p:cNvSpPr/>
            <p:nvPr/>
          </p:nvSpPr>
          <p:spPr>
            <a:xfrm>
              <a:off x="4644008" y="3075806"/>
              <a:ext cx="2520280" cy="1368152"/>
            </a:xfrm>
            <a:prstGeom prst="wedgeEllipseCallout">
              <a:avLst>
                <a:gd name="adj1" fmla="val -80499"/>
                <a:gd name="adj2" fmla="val 65096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12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宽屏</PresentationFormat>
  <Paragraphs>18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方正姚体</vt:lpstr>
      <vt:lpstr>宋体</vt:lpstr>
      <vt:lpstr>微软雅黑</vt:lpstr>
      <vt:lpstr>Arial</vt:lpstr>
      <vt:lpstr>Calibri</vt:lpstr>
      <vt:lpstr>1_Office 主题</vt:lpstr>
      <vt:lpstr>PowerPoint 演示文稿</vt:lpstr>
      <vt:lpstr>微信公众号</vt:lpstr>
      <vt:lpstr>微网站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2016-10-20T03:32:58Z</dcterms:created>
  <dcterms:modified xsi:type="dcterms:W3CDTF">2016-10-20T03:33:19Z</dcterms:modified>
</cp:coreProperties>
</file>