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18405-EB9C-4DE5-A142-0D7B8EC7B3D0}" type="datetimeFigureOut">
              <a:rPr lang="zh-CN" altLang="en-US" smtClean="0"/>
              <a:t>2016/10/20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1DB5E-F477-478C-9C85-ADCFC9108A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7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经验分享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0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拍摄经验分享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7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主旨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6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取景与构图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61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声音的拾取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37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系统要求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5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平板位置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4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存储空间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9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145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148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26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9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7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890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440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57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19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83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9"/>
          <p:cNvSpPr txBox="1"/>
          <p:nvPr/>
        </p:nvSpPr>
        <p:spPr>
          <a:xfrm>
            <a:off x="4017459" y="2875003"/>
            <a:ext cx="4157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经验分享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拍摄微课经验分享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3969976" y="1604798"/>
            <a:ext cx="3566185" cy="868689"/>
          </a:xfrm>
          <a:prstGeom prst="rect">
            <a:avLst/>
          </a:prstGeom>
        </p:spPr>
        <p:txBody>
          <a:bodyPr lIns="121913" tIns="60956" rIns="121913" bIns="60956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267" dirty="0">
                <a:solidFill>
                  <a:srgbClr val="1F497D">
                    <a:lumMod val="75000"/>
                  </a:srgbClr>
                </a:solidFill>
              </a:rPr>
              <a:t>视角与构图</a:t>
            </a:r>
            <a:endParaRPr lang="en-US" altLang="zh-CN" sz="4267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6147" name="Picture 3" descr="E:\微课ppt所用素材\2\2 [转换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8235" y="347300"/>
            <a:ext cx="2590411" cy="625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微课ppt所用素材\2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949" y="4005066"/>
            <a:ext cx="2656731" cy="250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3976872" y="3145562"/>
            <a:ext cx="3559288" cy="768085"/>
          </a:xfrm>
          <a:prstGeom prst="rect">
            <a:avLst/>
          </a:prstGeom>
        </p:spPr>
        <p:txBody>
          <a:bodyPr lIns="121913" tIns="60956" rIns="121913" bIns="60956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267" dirty="0">
                <a:solidFill>
                  <a:srgbClr val="1F497D">
                    <a:lumMod val="75000"/>
                  </a:srgbClr>
                </a:solidFill>
              </a:rPr>
              <a:t>室内外拍摄</a:t>
            </a: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983767" y="2377476"/>
            <a:ext cx="2976331" cy="864096"/>
          </a:xfrm>
          <a:prstGeom prst="rect">
            <a:avLst/>
          </a:prstGeom>
        </p:spPr>
        <p:txBody>
          <a:bodyPr lIns="121913" tIns="60956" rIns="121913" bIns="60956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267" dirty="0">
                <a:solidFill>
                  <a:srgbClr val="1F497D">
                    <a:lumMod val="75000"/>
                  </a:srgbClr>
                </a:solidFill>
              </a:rPr>
              <a:t>高质采音</a:t>
            </a:r>
            <a:endParaRPr lang="en-US" altLang="zh-CN" sz="42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3976873" y="3913649"/>
            <a:ext cx="2983225" cy="772767"/>
          </a:xfrm>
          <a:prstGeom prst="rect">
            <a:avLst/>
          </a:prstGeom>
        </p:spPr>
        <p:txBody>
          <a:bodyPr lIns="121913" tIns="60956" rIns="121913" bIns="60956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267" dirty="0">
                <a:solidFill>
                  <a:srgbClr val="1F497D">
                    <a:lumMod val="75000"/>
                  </a:srgbClr>
                </a:solidFill>
              </a:rPr>
              <a:t>粗细结合</a:t>
            </a: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3983768" y="4686413"/>
            <a:ext cx="2976331" cy="772767"/>
          </a:xfrm>
          <a:prstGeom prst="rect">
            <a:avLst/>
          </a:prstGeom>
        </p:spPr>
        <p:txBody>
          <a:bodyPr lIns="121913" tIns="60956" rIns="121913" bIns="60956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267" dirty="0">
                <a:solidFill>
                  <a:srgbClr val="1F497D">
                    <a:lumMod val="75000"/>
                  </a:srgbClr>
                </a:solidFill>
              </a:rPr>
              <a:t>利用道具</a:t>
            </a:r>
          </a:p>
        </p:txBody>
      </p:sp>
    </p:spTree>
    <p:extLst>
      <p:ext uri="{BB962C8B-B14F-4D97-AF65-F5344CB8AC3E}">
        <p14:creationId xmlns:p14="http://schemas.microsoft.com/office/powerpoint/2010/main" val="11266755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主旨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689939" y="2564904"/>
            <a:ext cx="6750566" cy="1077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1219080"/>
            <a:r>
              <a:rPr lang="zh-CN" altLang="en-US" sz="6400" dirty="0">
                <a:solidFill>
                  <a:prstClr val="white"/>
                </a:solidFill>
              </a:rPr>
              <a:t>编得好不如拍的好</a:t>
            </a:r>
            <a:endParaRPr lang="zh-CN" altLang="en-US" sz="6400" dirty="0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1425" y="3672901"/>
            <a:ext cx="13922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</a:rPr>
              <a:t>“</a:t>
            </a:r>
            <a:r>
              <a:rPr lang="zh-CN" altLang="en-US" sz="2400" dirty="0">
                <a:solidFill>
                  <a:prstClr val="black"/>
                </a:solidFill>
              </a:rPr>
              <a:t>微</a:t>
            </a:r>
            <a:r>
              <a:rPr lang="zh-CN" altLang="en-US" sz="2400" dirty="0">
                <a:solidFill>
                  <a:prstClr val="black"/>
                </a:solidFill>
              </a:rPr>
              <a:t>课拍摄是很重要的环节，与其用后期编辑弥补，不如多下功夫拍摄。”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algn="r" defTabSz="121908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</a:rPr>
              <a:t>——</a:t>
            </a:r>
            <a:r>
              <a:rPr lang="zh-CN" altLang="en-US" sz="2400" dirty="0">
                <a:solidFill>
                  <a:prstClr val="black"/>
                </a:solidFill>
              </a:rPr>
              <a:t>李健文                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9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取景与构图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8" y="1595401"/>
            <a:ext cx="5045528" cy="37339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48230" y="2484753"/>
            <a:ext cx="37753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</a:rPr>
              <a:t>对于</a:t>
            </a:r>
            <a:r>
              <a:rPr lang="zh-CN" altLang="en-US" sz="2800" b="1" dirty="0">
                <a:solidFill>
                  <a:prstClr val="black"/>
                </a:solidFill>
              </a:rPr>
              <a:t>手机</a:t>
            </a:r>
            <a:r>
              <a:rPr lang="zh-CN" altLang="en-US" sz="2800" dirty="0">
                <a:solidFill>
                  <a:prstClr val="black"/>
                </a:solidFill>
              </a:rPr>
              <a:t>或者</a:t>
            </a:r>
            <a:r>
              <a:rPr lang="zh-CN" altLang="en-US" sz="2800" b="1" dirty="0">
                <a:solidFill>
                  <a:prstClr val="black"/>
                </a:solidFill>
              </a:rPr>
              <a:t>平板</a:t>
            </a:r>
            <a:r>
              <a:rPr lang="zh-CN" altLang="en-US" sz="2800" dirty="0">
                <a:solidFill>
                  <a:prstClr val="black"/>
                </a:solidFill>
              </a:rPr>
              <a:t>拍摄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defTabSz="914377">
              <a:lnSpc>
                <a:spcPct val="150000"/>
              </a:lnSpc>
            </a:pPr>
            <a:r>
              <a:rPr lang="zh-CN" altLang="en-US" sz="2800" u="sng" dirty="0">
                <a:solidFill>
                  <a:prstClr val="black"/>
                </a:solidFill>
              </a:rPr>
              <a:t>取景和构图</a:t>
            </a:r>
            <a:r>
              <a:rPr lang="zh-CN" altLang="en-US" sz="2800" dirty="0">
                <a:solidFill>
                  <a:prstClr val="black"/>
                </a:solidFill>
              </a:rPr>
              <a:t>影响着最终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defTabSz="914377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</a:rPr>
              <a:t>视频的</a:t>
            </a:r>
            <a:r>
              <a:rPr lang="zh-CN" altLang="en-US" sz="2800" b="1" dirty="0">
                <a:solidFill>
                  <a:prstClr val="black"/>
                </a:solidFill>
              </a:rPr>
              <a:t>观感</a:t>
            </a:r>
          </a:p>
        </p:txBody>
      </p:sp>
    </p:spTree>
    <p:extLst>
      <p:ext uri="{BB962C8B-B14F-4D97-AF65-F5344CB8AC3E}">
        <p14:creationId xmlns:p14="http://schemas.microsoft.com/office/powerpoint/2010/main" val="4159598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声音的拾取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8" y="1595404"/>
            <a:ext cx="5045528" cy="373391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48230" y="2484753"/>
            <a:ext cx="37753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</a:rPr>
              <a:t>对于</a:t>
            </a:r>
            <a:r>
              <a:rPr lang="zh-CN" altLang="en-US" sz="2800" b="1" dirty="0">
                <a:solidFill>
                  <a:prstClr val="black"/>
                </a:solidFill>
              </a:rPr>
              <a:t>手机</a:t>
            </a:r>
            <a:r>
              <a:rPr lang="zh-CN" altLang="en-US" sz="2800" dirty="0">
                <a:solidFill>
                  <a:prstClr val="black"/>
                </a:solidFill>
              </a:rPr>
              <a:t>或者</a:t>
            </a:r>
            <a:r>
              <a:rPr lang="zh-CN" altLang="en-US" sz="2800" b="1" dirty="0">
                <a:solidFill>
                  <a:prstClr val="black"/>
                </a:solidFill>
              </a:rPr>
              <a:t>平板</a:t>
            </a:r>
            <a:r>
              <a:rPr lang="zh-CN" altLang="en-US" sz="2800" dirty="0">
                <a:solidFill>
                  <a:prstClr val="black"/>
                </a:solidFill>
              </a:rPr>
              <a:t>拍摄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defTabSz="914377">
              <a:lnSpc>
                <a:spcPct val="150000"/>
              </a:lnSpc>
            </a:pPr>
            <a:r>
              <a:rPr lang="zh-CN" altLang="en-US" sz="2800" u="sng" dirty="0">
                <a:solidFill>
                  <a:prstClr val="black"/>
                </a:solidFill>
              </a:rPr>
              <a:t>声音的拾取</a:t>
            </a:r>
            <a:r>
              <a:rPr lang="zh-CN" altLang="en-US" sz="2800" dirty="0">
                <a:solidFill>
                  <a:prstClr val="black"/>
                </a:solidFill>
              </a:rPr>
              <a:t>影响着最终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defTabSz="914377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</a:rPr>
              <a:t>视频的</a:t>
            </a:r>
            <a:r>
              <a:rPr lang="zh-CN" altLang="en-US" sz="2800" b="1" dirty="0">
                <a:solidFill>
                  <a:prstClr val="black"/>
                </a:solidFill>
              </a:rPr>
              <a:t>听觉体验</a:t>
            </a:r>
          </a:p>
        </p:txBody>
      </p:sp>
    </p:spTree>
    <p:extLst>
      <p:ext uri="{BB962C8B-B14F-4D97-AF65-F5344CB8AC3E}">
        <p14:creationId xmlns:p14="http://schemas.microsoft.com/office/powerpoint/2010/main" val="23151405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系统要求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391478" y="2754478"/>
            <a:ext cx="1954156" cy="1618394"/>
            <a:chOff x="8105961" y="2884695"/>
            <a:chExt cx="1954156" cy="161839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3440" y="2884695"/>
              <a:ext cx="1219200" cy="12192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8105961" y="4164535"/>
              <a:ext cx="1954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1600" dirty="0">
                  <a:solidFill>
                    <a:prstClr val="black"/>
                  </a:solidFill>
                </a:rPr>
                <a:t>Camtasia </a:t>
              </a:r>
              <a:r>
                <a:rPr lang="en-US" altLang="zh-CN" sz="1600" dirty="0">
                  <a:solidFill>
                    <a:prstClr val="black"/>
                  </a:solidFill>
                </a:rPr>
                <a:t>Studio</a:t>
              </a:r>
              <a:endParaRPr lang="zh-CN" alt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430283" y="1267791"/>
            <a:ext cx="7152117" cy="4244796"/>
            <a:chOff x="3322712" y="1091521"/>
            <a:chExt cx="5364088" cy="318359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712" y="1700086"/>
              <a:ext cx="5364088" cy="174332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4327494" y="3651870"/>
              <a:ext cx="3354524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建议使用配置</a:t>
              </a:r>
              <a:r>
                <a:rPr lang="en-US" altLang="zh-CN" sz="2400" dirty="0">
                  <a:solidFill>
                    <a:srgbClr val="4F81BD">
                      <a:lumMod val="75000"/>
                    </a:srgbClr>
                  </a:solidFill>
                </a:rPr>
                <a:t>Windows 7/8/10</a:t>
              </a:r>
            </a:p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操作系统的电脑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020592" y="1091521"/>
              <a:ext cx="269929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667" b="1" i="1" dirty="0">
                  <a:solidFill>
                    <a:srgbClr val="4F81BD">
                      <a:lumMod val="75000"/>
                    </a:srgbClr>
                  </a:solidFill>
                </a:rPr>
                <a:t>请立即升级你的电脑！</a:t>
              </a:r>
              <a:endParaRPr lang="zh-CN" altLang="en-US" sz="2667" b="1" i="1" dirty="0">
                <a:solidFill>
                  <a:srgbClr val="4F81BD">
                    <a:lumMod val="75000"/>
                  </a:srgbClr>
                </a:solidFill>
              </a:endParaRPr>
            </a:p>
          </p:txBody>
        </p:sp>
      </p:grpSp>
      <p:sp>
        <p:nvSpPr>
          <p:cNvPr id="13" name="Freeform 4"/>
          <p:cNvSpPr>
            <a:spLocks/>
          </p:cNvSpPr>
          <p:nvPr/>
        </p:nvSpPr>
        <p:spPr bwMode="gray">
          <a:xfrm rot="1185023">
            <a:off x="3541877" y="2223845"/>
            <a:ext cx="1041857" cy="600096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00B050"/>
          </a:solidFill>
          <a:ln w="1270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051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平板位置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42" y="1566898"/>
            <a:ext cx="3970591" cy="3724207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1662758" y="2413338"/>
            <a:ext cx="37753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</a:rPr>
              <a:t>如果用平板</a:t>
            </a:r>
            <a:r>
              <a:rPr lang="zh-CN" altLang="en-US" sz="2800" b="1" dirty="0">
                <a:solidFill>
                  <a:prstClr val="black"/>
                </a:solidFill>
              </a:rPr>
              <a:t>录屏</a:t>
            </a:r>
            <a:r>
              <a:rPr lang="zh-CN" altLang="en-US" sz="2800" dirty="0">
                <a:solidFill>
                  <a:prstClr val="black"/>
                </a:solidFill>
              </a:rPr>
              <a:t>及</a:t>
            </a:r>
            <a:r>
              <a:rPr lang="zh-CN" altLang="en-US" sz="2800" b="1" dirty="0">
                <a:solidFill>
                  <a:prstClr val="black"/>
                </a:solidFill>
              </a:rPr>
              <a:t>前置</a:t>
            </a:r>
            <a:endParaRPr lang="en-US" altLang="zh-CN" sz="2800" b="1" dirty="0">
              <a:solidFill>
                <a:prstClr val="black"/>
              </a:solidFill>
            </a:endParaRPr>
          </a:p>
          <a:p>
            <a:pPr defTabSz="914377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</a:rPr>
              <a:t>摄像头</a:t>
            </a:r>
            <a:r>
              <a:rPr lang="zh-CN" altLang="en-US" sz="2800" dirty="0">
                <a:solidFill>
                  <a:prstClr val="black"/>
                </a:solidFill>
              </a:rPr>
              <a:t>录制，请把平板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defTabSz="914377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</a:rPr>
              <a:t>放在手臂的</a:t>
            </a:r>
            <a:r>
              <a:rPr lang="zh-CN" altLang="en-US" sz="2800" b="1" dirty="0">
                <a:solidFill>
                  <a:prstClr val="black"/>
                </a:solidFill>
              </a:rPr>
              <a:t>水平</a:t>
            </a:r>
            <a:r>
              <a:rPr lang="zh-CN" altLang="en-US" sz="2800" dirty="0">
                <a:solidFill>
                  <a:prstClr val="black"/>
                </a:solidFill>
              </a:rPr>
              <a:t>位置</a:t>
            </a:r>
            <a:endParaRPr lang="en-US" altLang="zh-CN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00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存储空间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8" y="5275816"/>
            <a:ext cx="9709705" cy="297669"/>
          </a:xfrm>
          <a:prstGeom prst="rect">
            <a:avLst/>
          </a:prstGeom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412941" y="1700101"/>
            <a:ext cx="73661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</a:rPr>
              <a:t>不论是用</a:t>
            </a:r>
            <a:r>
              <a:rPr lang="zh-CN" altLang="en-US" sz="2800" b="1" dirty="0">
                <a:solidFill>
                  <a:prstClr val="black"/>
                </a:solidFill>
              </a:rPr>
              <a:t>手机</a:t>
            </a:r>
            <a:r>
              <a:rPr lang="zh-CN" altLang="en-US" sz="2800" dirty="0">
                <a:solidFill>
                  <a:prstClr val="black"/>
                </a:solidFill>
              </a:rPr>
              <a:t>还是</a:t>
            </a:r>
            <a:r>
              <a:rPr lang="zh-CN" altLang="en-US" sz="2800" b="1" dirty="0">
                <a:solidFill>
                  <a:prstClr val="black"/>
                </a:solidFill>
              </a:rPr>
              <a:t>平板</a:t>
            </a:r>
            <a:r>
              <a:rPr lang="zh-CN" altLang="en-US" sz="2800" dirty="0">
                <a:solidFill>
                  <a:prstClr val="black"/>
                </a:solidFill>
              </a:rPr>
              <a:t>进行微课录制，都应使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defTabSz="914377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</a:rPr>
              <a:t>录制设备拥有足够的</a:t>
            </a:r>
            <a:r>
              <a:rPr lang="zh-CN" altLang="en-US" sz="2800" b="1" dirty="0">
                <a:solidFill>
                  <a:prstClr val="black"/>
                </a:solidFill>
              </a:rPr>
              <a:t>存储空间</a:t>
            </a:r>
            <a:r>
              <a:rPr lang="zh-CN" altLang="en-US" sz="2800" dirty="0">
                <a:solidFill>
                  <a:prstClr val="black"/>
                </a:solidFill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09" y="3487666"/>
            <a:ext cx="1385580" cy="13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16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宽屏</PresentationFormat>
  <Paragraphs>47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方正姚体</vt:lpstr>
      <vt:lpstr>宋体</vt:lpstr>
      <vt:lpstr>微软雅黑</vt:lpstr>
      <vt:lpstr>Arial</vt:lpstr>
      <vt:lpstr>Calibri</vt:lpstr>
      <vt:lpstr>1_Office 主题</vt:lpstr>
      <vt:lpstr>PowerPoint 演示文稿</vt:lpstr>
      <vt:lpstr>拍摄微课经验分享</vt:lpstr>
      <vt:lpstr>主旨</vt:lpstr>
      <vt:lpstr>取景与构图</vt:lpstr>
      <vt:lpstr>声音的拾取</vt:lpstr>
      <vt:lpstr>系统要求</vt:lpstr>
      <vt:lpstr>平板位置</vt:lpstr>
      <vt:lpstr>存储空间</vt:lpstr>
    </vt:vector>
  </TitlesOfParts>
  <Company>gdou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pper lee</dc:creator>
  <cp:lastModifiedBy>pper lee</cp:lastModifiedBy>
  <cp:revision>1</cp:revision>
  <dcterms:created xsi:type="dcterms:W3CDTF">2016-10-20T05:25:17Z</dcterms:created>
  <dcterms:modified xsi:type="dcterms:W3CDTF">2016-10-20T05:25:28Z</dcterms:modified>
</cp:coreProperties>
</file>